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docProps/core.xml" ContentType="application/vnd.openxmlformats-package.core-properties+xml"/>
  <Override PartName="/ppt/presentation.xml" ContentType="application/vnd.openxmlformats-officedocument.presentationml.presentation.main+xml"/>
  <Override PartName="/ppt/metadata" ContentType="application/binary"/>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custom-properties" Target="docProps/custom.xml"/><Relationship Id="rId2" Type="http://schemas.openxmlformats.org/officeDocument/2006/relationships/officeDocument" Target="ppt/presentation.xml"/><Relationship Id="rId1"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48" r:id="rId3"/>
    <p:sldMasterId id="2147483658" r:id="rId4"/>
    <p:sldMasterId id="2147483665"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Lst>
  <p:sldSz cy="9753600" cx="17340250"/>
  <p:notesSz cx="6858000" cy="9144000"/>
  <p:embeddedFontLst>
    <p:embeddedFont>
      <p:font typeface="Titillium Web"/>
      <p:regular r:id="rId33"/>
      <p:bold r:id="rId34"/>
      <p:italic r:id="rId35"/>
      <p:boldItalic r:id="rId36"/>
    </p:embeddedFont>
    <p:embeddedFont>
      <p:font typeface="Tahoma"/>
      <p:regular r:id="rId37"/>
      <p:bold r:id="rId38"/>
    </p:embeddedFont>
    <p:embeddedFont>
      <p:font typeface="Helvetica Neue"/>
      <p:regular r:id="rId39"/>
      <p:bold r:id="rId40"/>
      <p:italic r:id="rId41"/>
      <p:boldItalic r:id="rId42"/>
    </p:embeddedFont>
    <p:embeddedFont>
      <p:font typeface="Open Sans Light"/>
      <p:regular r:id="rId43"/>
      <p:bold r:id="rId44"/>
      <p:italic r:id="rId45"/>
      <p:boldItalic r:id="rId46"/>
    </p:embeddedFont>
    <p:embeddedFont>
      <p:font typeface="Open Sans"/>
      <p:regular r:id="rId47"/>
      <p:bold r:id="rId48"/>
      <p:italic r:id="rId49"/>
      <p:boldItalic r:id="rId5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51" roundtripDataSignature="AMtx7mi3o0wBE2D3PKsnovt8Z0RIgN0a6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39" Type="http://schemas.openxmlformats.org/officeDocument/2006/relationships/font" Target="fonts/HelveticaNeue-regular.fntdata"/><Relationship Id="rId26" Type="http://schemas.openxmlformats.org/officeDocument/2006/relationships/slide" Target="slides/slide20.xml"/><Relationship Id="rId13" Type="http://schemas.openxmlformats.org/officeDocument/2006/relationships/slide" Target="slides/slide7.xml"/><Relationship Id="rId18" Type="http://schemas.openxmlformats.org/officeDocument/2006/relationships/slide" Target="slides/slide12.xml"/><Relationship Id="rId42" Type="http://schemas.openxmlformats.org/officeDocument/2006/relationships/font" Target="fonts/HelveticaNeue-boldItalic.fntdata"/><Relationship Id="rId47" Type="http://schemas.openxmlformats.org/officeDocument/2006/relationships/font" Target="fonts/OpenSans-regular.fntdata"/><Relationship Id="rId34" Type="http://schemas.openxmlformats.org/officeDocument/2006/relationships/font" Target="fonts/TitilliumWeb-bold.fntdata"/><Relationship Id="rId21" Type="http://schemas.openxmlformats.org/officeDocument/2006/relationships/slide" Target="slides/slide15.xml"/><Relationship Id="rId50" Type="http://schemas.openxmlformats.org/officeDocument/2006/relationships/font" Target="fonts/OpenSans-boldItalic.fntdata"/><Relationship Id="rId7" Type="http://schemas.openxmlformats.org/officeDocument/2006/relationships/slide" Target="slides/slide1.xml"/><Relationship Id="rId2" Type="http://schemas.openxmlformats.org/officeDocument/2006/relationships/presProps" Target="presProps.xml"/><Relationship Id="rId29" Type="http://schemas.openxmlformats.org/officeDocument/2006/relationships/slide" Target="slides/slide23.xml"/><Relationship Id="rId16" Type="http://schemas.openxmlformats.org/officeDocument/2006/relationships/slide" Target="slides/slide10.xml"/><Relationship Id="rId40" Type="http://schemas.openxmlformats.org/officeDocument/2006/relationships/font" Target="fonts/HelveticaNeue-bold.fntdata"/><Relationship Id="rId45" Type="http://schemas.openxmlformats.org/officeDocument/2006/relationships/font" Target="fonts/OpenSansLight-italic.fntdata"/><Relationship Id="rId32" Type="http://schemas.openxmlformats.org/officeDocument/2006/relationships/slide" Target="slides/slide26.xml"/><Relationship Id="rId37" Type="http://schemas.openxmlformats.org/officeDocument/2006/relationships/font" Target="fonts/Tahoma-regular.fntdata"/><Relationship Id="rId24" Type="http://schemas.openxmlformats.org/officeDocument/2006/relationships/slide" Target="slides/slide18.xml"/><Relationship Id="rId11" Type="http://schemas.openxmlformats.org/officeDocument/2006/relationships/slide" Target="slides/slide5.xml"/><Relationship Id="rId53" Type="http://schemas.openxmlformats.org/officeDocument/2006/relationships/customXml" Target="../customXml/item2.xml"/><Relationship Id="rId5" Type="http://schemas.openxmlformats.org/officeDocument/2006/relationships/slideMaster" Target="slideMasters/slideMaster3.xml"/><Relationship Id="rId44" Type="http://schemas.openxmlformats.org/officeDocument/2006/relationships/font" Target="fonts/OpenSansLight-bold.fntdata"/><Relationship Id="rId31" Type="http://schemas.openxmlformats.org/officeDocument/2006/relationships/slide" Target="slides/slide25.xml"/><Relationship Id="rId10" Type="http://schemas.openxmlformats.org/officeDocument/2006/relationships/slide" Target="slides/slide4.xml"/><Relationship Id="rId19" Type="http://schemas.openxmlformats.org/officeDocument/2006/relationships/slide" Target="slides/slide13.xml"/><Relationship Id="rId52" Type="http://schemas.openxmlformats.org/officeDocument/2006/relationships/customXml" Target="../customXml/item1.xml"/><Relationship Id="rId43" Type="http://schemas.openxmlformats.org/officeDocument/2006/relationships/font" Target="fonts/OpenSansLight-regular.fntdata"/><Relationship Id="rId4" Type="http://schemas.openxmlformats.org/officeDocument/2006/relationships/slideMaster" Target="slideMasters/slideMaster2.xml"/><Relationship Id="rId9" Type="http://schemas.openxmlformats.org/officeDocument/2006/relationships/slide" Target="slides/slide3.xml"/><Relationship Id="rId48" Type="http://schemas.openxmlformats.org/officeDocument/2006/relationships/font" Target="fonts/OpenSans-bold.fntdata"/><Relationship Id="rId30" Type="http://schemas.openxmlformats.org/officeDocument/2006/relationships/slide" Target="slides/slide24.xml"/><Relationship Id="rId35" Type="http://schemas.openxmlformats.org/officeDocument/2006/relationships/font" Target="fonts/TitilliumWeb-italic.fntdata"/><Relationship Id="rId22" Type="http://schemas.openxmlformats.org/officeDocument/2006/relationships/slide" Target="slides/slide16.xml"/><Relationship Id="rId27" Type="http://schemas.openxmlformats.org/officeDocument/2006/relationships/slide" Target="slides/slide21.xml"/><Relationship Id="rId14" Type="http://schemas.openxmlformats.org/officeDocument/2006/relationships/slide" Target="slides/slide8.xml"/><Relationship Id="rId8" Type="http://schemas.openxmlformats.org/officeDocument/2006/relationships/slide" Target="slides/slide2.xml"/><Relationship Id="rId51" Type="http://customschemas.google.com/relationships/presentationmetadata" Target="metadata"/><Relationship Id="rId3" Type="http://schemas.openxmlformats.org/officeDocument/2006/relationships/slideMaster" Target="slideMasters/slideMaster1.xml"/><Relationship Id="rId46" Type="http://schemas.openxmlformats.org/officeDocument/2006/relationships/font" Target="fonts/OpenSansLight-boldItalic.fntdata"/><Relationship Id="rId33" Type="http://schemas.openxmlformats.org/officeDocument/2006/relationships/font" Target="fonts/TitilliumWeb-regular.fntdata"/><Relationship Id="rId38" Type="http://schemas.openxmlformats.org/officeDocument/2006/relationships/font" Target="fonts/Tahoma-bold.fntdata"/><Relationship Id="rId25" Type="http://schemas.openxmlformats.org/officeDocument/2006/relationships/slide" Target="slides/slide19.xml"/><Relationship Id="rId12" Type="http://schemas.openxmlformats.org/officeDocument/2006/relationships/slide" Target="slides/slide6.xml"/><Relationship Id="rId17" Type="http://schemas.openxmlformats.org/officeDocument/2006/relationships/slide" Target="slides/slide11.xml"/><Relationship Id="rId41" Type="http://schemas.openxmlformats.org/officeDocument/2006/relationships/font" Target="fonts/HelveticaNeue-italic.fntdata"/><Relationship Id="rId20" Type="http://schemas.openxmlformats.org/officeDocument/2006/relationships/slide" Target="slides/slide14.xml"/><Relationship Id="rId54" Type="http://schemas.openxmlformats.org/officeDocument/2006/relationships/customXml" Target="../customXml/item3.xml"/><Relationship Id="rId1" Type="http://schemas.openxmlformats.org/officeDocument/2006/relationships/theme" Target="theme/theme1.xml"/><Relationship Id="rId6" Type="http://schemas.openxmlformats.org/officeDocument/2006/relationships/notesMaster" Target="notesMasters/notesMaster1.xml"/><Relationship Id="rId49" Type="http://schemas.openxmlformats.org/officeDocument/2006/relationships/font" Target="fonts/OpenSans-italic.fntdata"/><Relationship Id="rId36" Type="http://schemas.openxmlformats.org/officeDocument/2006/relationships/font" Target="fonts/TitilliumWeb-boldItalic.fntdata"/><Relationship Id="rId23" Type="http://schemas.openxmlformats.org/officeDocument/2006/relationships/slide" Target="slides/slide17.xml"/><Relationship Id="rId28" Type="http://schemas.openxmlformats.org/officeDocument/2006/relationships/slide" Target="slides/slide22.xml"/><Relationship Id="rId15"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1pPr>
            <a:lvl2pPr indent="-228600" lvl="1" marL="9144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2pPr>
            <a:lvl3pPr indent="-228600" lvl="2" marL="13716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3pPr>
            <a:lvl4pPr indent="-228600" lvl="3" marL="18288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4pPr>
            <a:lvl5pPr indent="-228600" lvl="4" marL="22860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5pPr>
            <a:lvl6pPr indent="-228600" lvl="5" marL="27432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6pPr>
            <a:lvl7pPr indent="-228600" lvl="6" marL="32004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7pPr>
            <a:lvl8pPr indent="-228600" lvl="7" marL="36576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8pPr>
            <a:lvl9pPr indent="-228600" lvl="8" marL="41148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80" name="Google Shape;180;p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Clr>
                <a:srgbClr val="000000"/>
              </a:buClr>
              <a:buSzPts val="1400"/>
              <a:buFont typeface="Helvetica Neue"/>
              <a:buNone/>
            </a:pPr>
            <a:r>
              <a:rPr lang="es-EC" sz="1400">
                <a:solidFill>
                  <a:srgbClr val="000000"/>
                </a:solidFill>
              </a:rPr>
              <a:t>Explique que esta sessão sobre os Normas Mínimas Esfera de saúde é projetada para "generalistas", não para trabalhadores da saúde, mas seria prudente saber se no grupo de formação há algum especialista nessa área. Se alguém se oferecer como voluntário, pergunte-lhe se se sentiria confortável em estar "disponível" para qualquer crise de saúde de emergência durante a sessão.  </a:t>
            </a:r>
            <a:endParaRPr/>
          </a:p>
          <a:p>
            <a:pPr indent="0" lvl="0" marL="0" rtl="0" algn="l">
              <a:lnSpc>
                <a:spcPct val="118000"/>
              </a:lnSpc>
              <a:spcBef>
                <a:spcPts val="0"/>
              </a:spcBef>
              <a:spcAft>
                <a:spcPts val="0"/>
              </a:spcAft>
              <a:buSzPts val="1400"/>
              <a:buFont typeface="Helvetica Neue"/>
              <a:buNone/>
            </a:pPr>
            <a:r>
              <a:t/>
            </a:r>
            <a:endParaRPr sz="1400">
              <a:solidFill>
                <a:srgbClr val="000000"/>
              </a:solidFill>
            </a:endParaRPr>
          </a:p>
          <a:p>
            <a:pPr indent="0" lvl="0" marL="0" rtl="0" algn="l">
              <a:lnSpc>
                <a:spcPct val="118000"/>
              </a:lnSpc>
              <a:spcBef>
                <a:spcPts val="0"/>
              </a:spcBef>
              <a:spcAft>
                <a:spcPts val="0"/>
              </a:spcAft>
              <a:buClr>
                <a:srgbClr val="000000"/>
              </a:buClr>
              <a:buSzPts val="1400"/>
              <a:buFont typeface="Helvetica Neue"/>
              <a:buNone/>
            </a:pPr>
            <a:r>
              <a:rPr lang="es-EC" sz="1400">
                <a:solidFill>
                  <a:srgbClr val="000000"/>
                </a:solidFill>
              </a:rPr>
              <a:t>Pergunte sobre a foto no slide. Pergunte por qu</a:t>
            </a:r>
            <a:r>
              <a:rPr lang="es-EC" sz="1400"/>
              <a:t>ê</a:t>
            </a:r>
            <a:r>
              <a:rPr lang="es-EC" sz="1400">
                <a:solidFill>
                  <a:srgbClr val="000000"/>
                </a:solidFill>
              </a:rPr>
              <a:t> esta foto foi escolhida e não a de u</a:t>
            </a:r>
            <a:r>
              <a:rPr lang="es-EC" sz="1400"/>
              <a:t>ma unidade</a:t>
            </a:r>
            <a:r>
              <a:rPr lang="es-EC" sz="1400">
                <a:solidFill>
                  <a:srgbClr val="000000"/>
                </a:solidFill>
              </a:rPr>
              <a:t> de saúde ou uma enfermeira a vacinar alguém.  </a:t>
            </a:r>
            <a:endParaRPr/>
          </a:p>
          <a:p>
            <a:pPr indent="0" lvl="0" marL="0" rtl="0" algn="l">
              <a:lnSpc>
                <a:spcPct val="118000"/>
              </a:lnSpc>
              <a:spcBef>
                <a:spcPts val="0"/>
              </a:spcBef>
              <a:spcAft>
                <a:spcPts val="0"/>
              </a:spcAft>
              <a:buSzPts val="1400"/>
              <a:buFont typeface="Helvetica Neue"/>
              <a:buNone/>
            </a:pPr>
            <a:r>
              <a:t/>
            </a:r>
            <a:endParaRPr sz="1400">
              <a:solidFill>
                <a:srgbClr val="000000"/>
              </a:solidFill>
            </a:endParaRPr>
          </a:p>
          <a:p>
            <a:pPr indent="0" lvl="0" marL="0" rtl="0" algn="l">
              <a:lnSpc>
                <a:spcPct val="118000"/>
              </a:lnSpc>
              <a:spcBef>
                <a:spcPts val="0"/>
              </a:spcBef>
              <a:spcAft>
                <a:spcPts val="0"/>
              </a:spcAft>
              <a:buClr>
                <a:srgbClr val="000000"/>
              </a:buClr>
              <a:buSzPts val="1400"/>
              <a:buFont typeface="Helvetica Neue"/>
              <a:buNone/>
            </a:pPr>
            <a:r>
              <a:rPr lang="es-EC" sz="1400">
                <a:solidFill>
                  <a:srgbClr val="000000"/>
                </a:solidFill>
              </a:rPr>
              <a:t>(A resposta é que, embora os programas de saúde sejam uma necessidade crítica, o não cumprimento das normas em outros setores - WASH, alojamento e alimentação - pode levar a uma maior necessidade de uma resposta de saúde. Visto de forma diferente, o sucesso na conformidade noutros setores pode ter um efeito mais positivo para a saúde do que o próprio programa de saúde, pois</a:t>
            </a:r>
            <a:r>
              <a:rPr lang="es-EC" sz="1400"/>
              <a:t> </a:t>
            </a:r>
            <a:r>
              <a:rPr b="1" lang="es-EC" sz="1400"/>
              <a:t>é melhor prevenir</a:t>
            </a:r>
            <a:r>
              <a:rPr b="1" lang="es-EC" sz="1400">
                <a:solidFill>
                  <a:srgbClr val="000000"/>
                </a:solidFill>
              </a:rPr>
              <a:t> do que curar</a:t>
            </a:r>
            <a:r>
              <a:rPr lang="es-EC" sz="1400">
                <a:solidFill>
                  <a:srgbClr val="000000"/>
                </a:solidFill>
              </a:rPr>
              <a:t>.</a:t>
            </a:r>
            <a:endParaRPr b="1" sz="1400">
              <a:solidFill>
                <a:srgbClr val="000000"/>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60" name="Google Shape;260;p1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Clr>
                <a:srgbClr val="000000"/>
              </a:buClr>
              <a:buSzPts val="1400"/>
              <a:buFont typeface="Helvetica Neue"/>
              <a:buNone/>
            </a:pPr>
            <a:r>
              <a:rPr lang="es-EC" sz="1400">
                <a:solidFill>
                  <a:srgbClr val="000000"/>
                </a:solidFill>
              </a:rPr>
              <a:t>Leia o conteúdo do </a:t>
            </a:r>
            <a:r>
              <a:rPr lang="es-EC" sz="1400"/>
              <a:t>diapositivo </a:t>
            </a:r>
            <a:r>
              <a:rPr lang="es-EC" sz="1400">
                <a:solidFill>
                  <a:srgbClr val="000000"/>
                </a:solidFill>
              </a:rPr>
              <a:t>e certifique-se de que os participantes entendam os pontos-chave. Peça-lhes que dediquem um momento para rever algumas das principais ações nos padrões do sistema de saúde (páginas 313-327).  </a:t>
            </a:r>
            <a:endParaRPr/>
          </a:p>
          <a:p>
            <a:pPr indent="0" lvl="0" marL="0" rtl="0" algn="l">
              <a:lnSpc>
                <a:spcPct val="118000"/>
              </a:lnSpc>
              <a:spcBef>
                <a:spcPts val="0"/>
              </a:spcBef>
              <a:spcAft>
                <a:spcPts val="0"/>
              </a:spcAft>
              <a:buSzPts val="1400"/>
              <a:buFont typeface="Helvetica Neue"/>
              <a:buNone/>
            </a:pPr>
            <a:r>
              <a:t/>
            </a:r>
            <a:endParaRPr sz="1400">
              <a:solidFill>
                <a:srgbClr val="000000"/>
              </a:solidFill>
            </a:endParaRPr>
          </a:p>
          <a:p>
            <a:pPr indent="0" lvl="0" marL="0" rtl="0" algn="l">
              <a:lnSpc>
                <a:spcPct val="118000"/>
              </a:lnSpc>
              <a:spcBef>
                <a:spcPts val="0"/>
              </a:spcBef>
              <a:spcAft>
                <a:spcPts val="0"/>
              </a:spcAft>
              <a:buClr>
                <a:srgbClr val="000000"/>
              </a:buClr>
              <a:buSzPts val="1400"/>
              <a:buFont typeface="Helvetica Neue"/>
              <a:buNone/>
            </a:pPr>
            <a:r>
              <a:rPr lang="es-EC" sz="1400">
                <a:solidFill>
                  <a:srgbClr val="000000"/>
                </a:solidFill>
              </a:rPr>
              <a:t>Pergunte se há palavras ou terminologia que não </a:t>
            </a:r>
            <a:r>
              <a:rPr lang="es-EC" sz="1400"/>
              <a:t>sejam</a:t>
            </a:r>
            <a:r>
              <a:rPr lang="es-EC" sz="1400">
                <a:solidFill>
                  <a:srgbClr val="000000"/>
                </a:solidFill>
              </a:rPr>
              <a:t> claras. </a:t>
            </a:r>
            <a:r>
              <a:rPr b="1" lang="es-EC" sz="1400">
                <a:solidFill>
                  <a:srgbClr val="000000"/>
                </a:solidFill>
              </a:rPr>
              <a:t>Pergunte-lhes se há algo em particular que lhes tenha chamado a atenção, ou se há atividades que você tenha mencionado e que eles não teriam considerado anteriormente.</a:t>
            </a:r>
            <a:r>
              <a:rPr lang="es-EC" sz="1400">
                <a:solidFill>
                  <a:srgbClr val="000000"/>
                </a:solidFill>
              </a:rPr>
              <a:t> Dê-lhes alguns minutos para uma discussão aberta sobre esta secção.</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68" name="Google Shape;268;p1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Clr>
                <a:srgbClr val="000000"/>
              </a:buClr>
              <a:buSzPts val="1400"/>
              <a:buFont typeface="Helvetica Neue"/>
              <a:buNone/>
            </a:pPr>
            <a:r>
              <a:rPr lang="es-EC" sz="1400">
                <a:solidFill>
                  <a:srgbClr val="000000"/>
                </a:solidFill>
              </a:rPr>
              <a:t>Leia o conteúdo do </a:t>
            </a:r>
            <a:r>
              <a:rPr lang="es-EC" sz="1400"/>
              <a:t>diapositivo</a:t>
            </a:r>
            <a:r>
              <a:rPr lang="es-EC" sz="1400">
                <a:solidFill>
                  <a:srgbClr val="000000"/>
                </a:solidFill>
              </a:rPr>
              <a:t> e certifique-se de que os participantes o entendam. Explique que </a:t>
            </a:r>
            <a:r>
              <a:rPr lang="es-EC" sz="1400"/>
              <a:t>podem ir </a:t>
            </a:r>
            <a:r>
              <a:rPr lang="es-EC" sz="1400">
                <a:solidFill>
                  <a:srgbClr val="000000"/>
                </a:solidFill>
              </a:rPr>
              <a:t>para a página 328 para obter mais detalhes.  Aproveite para destacar a referência específica à idade, género e diversidade. </a:t>
            </a:r>
            <a:endParaRPr/>
          </a:p>
          <a:p>
            <a:pPr indent="0" lvl="0" marL="0" rtl="0" algn="l">
              <a:lnSpc>
                <a:spcPct val="118000"/>
              </a:lnSpc>
              <a:spcBef>
                <a:spcPts val="0"/>
              </a:spcBef>
              <a:spcAft>
                <a:spcPts val="0"/>
              </a:spcAft>
              <a:buSzPts val="1400"/>
              <a:buFont typeface="Helvetica Neue"/>
              <a:buNone/>
            </a:pPr>
            <a:r>
              <a:t/>
            </a:r>
            <a:endParaRPr sz="1400">
              <a:solidFill>
                <a:srgbClr val="000000"/>
              </a:solidFill>
            </a:endParaRPr>
          </a:p>
          <a:p>
            <a:pPr indent="0" lvl="0" marL="0" rtl="0" algn="l">
              <a:lnSpc>
                <a:spcPct val="118000"/>
              </a:lnSpc>
              <a:spcBef>
                <a:spcPts val="0"/>
              </a:spcBef>
              <a:spcAft>
                <a:spcPts val="0"/>
              </a:spcAft>
              <a:buClr>
                <a:srgbClr val="000000"/>
              </a:buClr>
              <a:buSzPts val="1400"/>
              <a:buFont typeface="Helvetica Neue"/>
              <a:buNone/>
            </a:pPr>
            <a:r>
              <a:rPr lang="es-EC" sz="1400">
                <a:solidFill>
                  <a:srgbClr val="000000"/>
                </a:solidFill>
              </a:rPr>
              <a:t>Pergunte </a:t>
            </a:r>
            <a:r>
              <a:rPr lang="es-EC" sz="1400"/>
              <a:t>de que forma</a:t>
            </a:r>
            <a:r>
              <a:rPr lang="es-EC" sz="1400">
                <a:solidFill>
                  <a:srgbClr val="000000"/>
                </a:solidFill>
              </a:rPr>
              <a:t> os capítulos Esfera essenciais baseados em direitos, se relacionam com os cuidados essenciais de saúde.   </a:t>
            </a:r>
            <a:endParaRPr/>
          </a:p>
          <a:p>
            <a:pPr indent="0" lvl="0" marL="0" rtl="0" algn="l">
              <a:lnSpc>
                <a:spcPct val="118000"/>
              </a:lnSpc>
              <a:spcBef>
                <a:spcPts val="0"/>
              </a:spcBef>
              <a:spcAft>
                <a:spcPts val="0"/>
              </a:spcAft>
              <a:buSzPts val="1400"/>
              <a:buFont typeface="Helvetica Neue"/>
              <a:buNone/>
            </a:pPr>
            <a:r>
              <a:t/>
            </a:r>
            <a:endParaRPr sz="1400">
              <a:solidFill>
                <a:srgbClr val="000000"/>
              </a:solidFill>
            </a:endParaRPr>
          </a:p>
          <a:p>
            <a:pPr indent="0" lvl="0" marL="0" rtl="0" algn="l">
              <a:lnSpc>
                <a:spcPct val="118000"/>
              </a:lnSpc>
              <a:spcBef>
                <a:spcPts val="0"/>
              </a:spcBef>
              <a:spcAft>
                <a:spcPts val="0"/>
              </a:spcAft>
              <a:buClr>
                <a:srgbClr val="000000"/>
              </a:buClr>
              <a:buSzPts val="1400"/>
              <a:buFont typeface="Helvetica Neue"/>
              <a:buNone/>
            </a:pPr>
            <a:r>
              <a:rPr b="1" lang="es-EC" sz="1400">
                <a:solidFill>
                  <a:srgbClr val="000000"/>
                </a:solidFill>
              </a:rPr>
              <a:t>Pergunte qual é a diretriz específica da Norma Humanitária Essencial ou dos Princípios de Proteção que se aplica à prestação de cuidados de saúde.</a:t>
            </a:r>
            <a:r>
              <a:rPr lang="es-EC" sz="1400">
                <a:solidFill>
                  <a:srgbClr val="000000"/>
                </a:solidFill>
              </a:rPr>
              <a:t> </a:t>
            </a:r>
            <a:endParaRPr/>
          </a:p>
          <a:p>
            <a:pPr indent="0" lvl="0" marL="0" rtl="0" algn="l">
              <a:lnSpc>
                <a:spcPct val="118000"/>
              </a:lnSpc>
              <a:spcBef>
                <a:spcPts val="0"/>
              </a:spcBef>
              <a:spcAft>
                <a:spcPts val="0"/>
              </a:spcAft>
              <a:buClr>
                <a:srgbClr val="000000"/>
              </a:buClr>
              <a:buSzPts val="1400"/>
              <a:buFont typeface="Helvetica Neue"/>
              <a:buNone/>
            </a:pPr>
            <a:r>
              <a:rPr lang="es-EC" sz="1400">
                <a:solidFill>
                  <a:srgbClr val="000000"/>
                </a:solidFill>
              </a:rPr>
              <a:t>(Resposta – todas!)</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75" name="Google Shape;275;p1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Clr>
                <a:srgbClr val="000000"/>
              </a:buClr>
              <a:buSzPts val="1400"/>
              <a:buFont typeface="Helvetica Neue"/>
              <a:buNone/>
            </a:pPr>
            <a:r>
              <a:rPr lang="es-EC" sz="1400">
                <a:solidFill>
                  <a:srgbClr val="000000"/>
                </a:solidFill>
              </a:rPr>
              <a:t>Leia o conteúdo deste </a:t>
            </a:r>
            <a:r>
              <a:rPr lang="es-EC" sz="1400"/>
              <a:t>disapositivo</a:t>
            </a:r>
            <a:r>
              <a:rPr lang="es-EC" sz="1400">
                <a:solidFill>
                  <a:srgbClr val="000000"/>
                </a:solidFill>
              </a:rPr>
              <a:t> e certifique-se de que os participantes o entendam. Diga-lhes que podem rever a página 328 para obter mais detalhes.</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84" name="Google Shape;284;p1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Clr>
                <a:srgbClr val="000000"/>
              </a:buClr>
              <a:buSzPts val="1400"/>
              <a:buFont typeface="Helvetica Neue"/>
              <a:buNone/>
            </a:pPr>
            <a:r>
              <a:rPr lang="es-EC" sz="1400">
                <a:solidFill>
                  <a:srgbClr val="000000"/>
                </a:solidFill>
              </a:rPr>
              <a:t>Leia o conteúdo do </a:t>
            </a:r>
            <a:r>
              <a:rPr lang="es-EC" sz="1400"/>
              <a:t>diapositivo </a:t>
            </a:r>
            <a:r>
              <a:rPr lang="es-EC" sz="1400">
                <a:solidFill>
                  <a:srgbClr val="000000"/>
                </a:solidFill>
              </a:rPr>
              <a:t>e certifique-se de que os participantes o entendam. Diga-lhes que podem rever a página 339 para obter mais detalhes.  Destaque a referência específica para crianças não acompanhadas e separadas das suas famílias. Isso </a:t>
            </a:r>
            <a:r>
              <a:rPr lang="es-EC" sz="1400"/>
              <a:t>demonstra</a:t>
            </a:r>
            <a:r>
              <a:rPr lang="es-EC" sz="1400">
                <a:solidFill>
                  <a:srgbClr val="000000"/>
                </a:solidFill>
              </a:rPr>
              <a:t> a necessidade de que os programas de proteção sejam coordenados com os programas de saúde, particularmente neste caso, bem como </a:t>
            </a:r>
            <a:r>
              <a:rPr lang="es-EC" sz="1400"/>
              <a:t>com a</a:t>
            </a:r>
            <a:r>
              <a:rPr lang="es-EC" sz="1400">
                <a:solidFill>
                  <a:srgbClr val="000000"/>
                </a:solidFill>
              </a:rPr>
              <a:t> resposta à violação e à agressão sexual, a serem abordados nos </a:t>
            </a:r>
            <a:r>
              <a:rPr lang="es-EC" sz="1400"/>
              <a:t>diapositivos</a:t>
            </a:r>
            <a:r>
              <a:rPr lang="es-EC" sz="1400">
                <a:solidFill>
                  <a:srgbClr val="000000"/>
                </a:solidFill>
              </a:rPr>
              <a:t> a seguir.</a:t>
            </a:r>
            <a:endParaRPr sz="1400">
              <a:solidFill>
                <a:srgbClr val="000000"/>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93" name="Google Shape;293;p1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Clr>
                <a:srgbClr val="000000"/>
              </a:buClr>
              <a:buSzPts val="1400"/>
              <a:buFont typeface="Helvetica Neue"/>
              <a:buNone/>
            </a:pPr>
            <a:r>
              <a:rPr lang="es-EC" sz="1400">
                <a:solidFill>
                  <a:srgbClr val="000000"/>
                </a:solidFill>
              </a:rPr>
              <a:t>Leia o conteúdo do </a:t>
            </a:r>
            <a:r>
              <a:rPr lang="es-EC" sz="1400">
                <a:solidFill>
                  <a:schemeClr val="dk1"/>
                </a:solidFill>
              </a:rPr>
              <a:t>diapositivo</a:t>
            </a:r>
            <a:r>
              <a:rPr lang="es-EC" sz="1400">
                <a:solidFill>
                  <a:srgbClr val="000000"/>
                </a:solidFill>
              </a:rPr>
              <a:t> e certifique-se de que os participantes o entendam. Diga-lhes que podem rever a página 345 para obter mais detalhes.  </a:t>
            </a:r>
            <a:endParaRPr/>
          </a:p>
          <a:p>
            <a:pPr indent="0" lvl="0" marL="0" rtl="0" algn="l">
              <a:lnSpc>
                <a:spcPct val="118000"/>
              </a:lnSpc>
              <a:spcBef>
                <a:spcPts val="0"/>
              </a:spcBef>
              <a:spcAft>
                <a:spcPts val="0"/>
              </a:spcAft>
              <a:buSzPts val="1400"/>
              <a:buFont typeface="Helvetica Neue"/>
              <a:buNone/>
            </a:pPr>
            <a:r>
              <a:t/>
            </a:r>
            <a:endParaRPr sz="1400">
              <a:solidFill>
                <a:srgbClr val="000000"/>
              </a:solidFill>
            </a:endParaRPr>
          </a:p>
          <a:p>
            <a:pPr indent="0" lvl="0" marL="0" rtl="0" algn="l">
              <a:lnSpc>
                <a:spcPct val="118000"/>
              </a:lnSpc>
              <a:spcBef>
                <a:spcPts val="0"/>
              </a:spcBef>
              <a:spcAft>
                <a:spcPts val="0"/>
              </a:spcAft>
              <a:buClr>
                <a:srgbClr val="000000"/>
              </a:buClr>
              <a:buSzPts val="1400"/>
              <a:buFont typeface="Helvetica Neue"/>
              <a:buNone/>
            </a:pPr>
            <a:r>
              <a:rPr lang="es-EC" sz="1400">
                <a:solidFill>
                  <a:srgbClr val="000000"/>
                </a:solidFill>
              </a:rPr>
              <a:t>Dedique um momento para a Norma 2.3.2 (página 348). </a:t>
            </a:r>
            <a:r>
              <a:rPr b="1" lang="es-EC" sz="1400">
                <a:solidFill>
                  <a:srgbClr val="000000"/>
                </a:solidFill>
              </a:rPr>
              <a:t>Peça aos participantes que leiam os termos específicos da Norma. Pergunte-lhes o que isso significa em termos práticos.</a:t>
            </a:r>
            <a:r>
              <a:rPr lang="es-EC" sz="1400">
                <a:solidFill>
                  <a:srgbClr val="000000"/>
                </a:solidFill>
              </a:rPr>
              <a:t> A discussão deve incluir o problema de acesso, disponibilidade e barreiras sociais para a obtenção de serviços e gestão das preocupações de privacidade para sobreviventes de violações, especificamente. Se você utilizar a sessão 15 (PEAS) mais tarde, então os conceitos de exploração e abuso sexual (EAS), assim como a violência de g</a:t>
            </a:r>
            <a:r>
              <a:rPr lang="es-EC" sz="1400"/>
              <a:t>é</a:t>
            </a:r>
            <a:r>
              <a:rPr lang="es-EC" sz="1400">
                <a:solidFill>
                  <a:srgbClr val="000000"/>
                </a:solidFill>
              </a:rPr>
              <a:t>nero (VG) serão discutidos nessa sessão.</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02" name="Google Shape;302;p1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Clr>
                <a:srgbClr val="000000"/>
              </a:buClr>
              <a:buSzPts val="1400"/>
              <a:buFont typeface="Helvetica Neue"/>
              <a:buNone/>
            </a:pPr>
            <a:r>
              <a:rPr lang="es-EC" sz="1400">
                <a:solidFill>
                  <a:srgbClr val="000000"/>
                </a:solidFill>
              </a:rPr>
              <a:t>Leia o conteúdo do </a:t>
            </a:r>
            <a:r>
              <a:rPr lang="es-EC" sz="1400"/>
              <a:t>diapositivo</a:t>
            </a:r>
            <a:r>
              <a:rPr lang="es-EC" sz="1400">
                <a:solidFill>
                  <a:srgbClr val="000000"/>
                </a:solidFill>
              </a:rPr>
              <a:t> e certifique-se de que os participantes o entendam. Indique-lhes que podem rever a página 353 para obter mais detalhes.  </a:t>
            </a:r>
            <a:endParaRPr/>
          </a:p>
          <a:p>
            <a:pPr indent="0" lvl="0" marL="0" rtl="0" algn="l">
              <a:lnSpc>
                <a:spcPct val="118000"/>
              </a:lnSpc>
              <a:spcBef>
                <a:spcPts val="0"/>
              </a:spcBef>
              <a:spcAft>
                <a:spcPts val="0"/>
              </a:spcAft>
              <a:buSzPts val="1400"/>
              <a:buFont typeface="Helvetica Neue"/>
              <a:buNone/>
            </a:pPr>
            <a:r>
              <a:t/>
            </a:r>
            <a:endParaRPr sz="1400">
              <a:solidFill>
                <a:srgbClr val="000000"/>
              </a:solidFill>
            </a:endParaRPr>
          </a:p>
          <a:p>
            <a:pPr indent="0" lvl="0" marL="0" rtl="0" algn="l">
              <a:lnSpc>
                <a:spcPct val="118000"/>
              </a:lnSpc>
              <a:spcBef>
                <a:spcPts val="0"/>
              </a:spcBef>
              <a:spcAft>
                <a:spcPts val="0"/>
              </a:spcAft>
              <a:buClr>
                <a:srgbClr val="000000"/>
              </a:buClr>
              <a:buSzPts val="1400"/>
              <a:buFont typeface="Helvetica Neue"/>
              <a:buNone/>
            </a:pPr>
            <a:r>
              <a:rPr b="1" lang="es-EC" sz="1400">
                <a:solidFill>
                  <a:srgbClr val="000000"/>
                </a:solidFill>
              </a:rPr>
              <a:t>Pergunte aos participantes que tipos de emergências requerem mais cuidados a lesões e traumas</a:t>
            </a:r>
            <a:r>
              <a:rPr lang="es-EC" sz="1400">
                <a:solidFill>
                  <a:srgbClr val="000000"/>
                </a:solidFill>
              </a:rPr>
              <a:t> (geralmente: terramotos, guerras e situações em que as pessoas deslocadas </a:t>
            </a:r>
            <a:r>
              <a:rPr lang="es-EC" sz="1400"/>
              <a:t>têm que</a:t>
            </a:r>
            <a:r>
              <a:rPr lang="es-EC" sz="1400">
                <a:solidFill>
                  <a:srgbClr val="000000"/>
                </a:solidFill>
              </a:rPr>
              <a:t> viajar longas distâncias em áreas inseguras, possivelmente resistindo a condições climáticas adversas extremas)</a:t>
            </a:r>
            <a:endParaRPr sz="1400">
              <a:solidFill>
                <a:srgbClr val="000000"/>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9" name="Shape 309"/>
        <p:cNvGrpSpPr/>
        <p:nvPr/>
      </p:nvGrpSpPr>
      <p:grpSpPr>
        <a:xfrm>
          <a:off x="0" y="0"/>
          <a:ext cx="0" cy="0"/>
          <a:chOff x="0" y="0"/>
          <a:chExt cx="0" cy="0"/>
        </a:xfrm>
      </p:grpSpPr>
      <p:sp>
        <p:nvSpPr>
          <p:cNvPr id="310" name="Google Shape;310;p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11" name="Google Shape;311;p1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Clr>
                <a:srgbClr val="000000"/>
              </a:buClr>
              <a:buSzPts val="1400"/>
              <a:buFont typeface="Helvetica Neue"/>
              <a:buNone/>
            </a:pPr>
            <a:r>
              <a:rPr lang="es-EC" sz="1400">
                <a:solidFill>
                  <a:srgbClr val="000000"/>
                </a:solidFill>
              </a:rPr>
              <a:t>Leia o conteúdo do </a:t>
            </a:r>
            <a:r>
              <a:rPr lang="es-EC" sz="1400">
                <a:solidFill>
                  <a:schemeClr val="dk1"/>
                </a:solidFill>
              </a:rPr>
              <a:t>diapositivo</a:t>
            </a:r>
            <a:r>
              <a:rPr lang="es-EC" sz="1400">
                <a:solidFill>
                  <a:srgbClr val="000000"/>
                </a:solidFill>
              </a:rPr>
              <a:t> e assegure-se de que os participantes o entendam. Indique-lhes que podem rever a página 357 para obter mais detalhes.  </a:t>
            </a:r>
            <a:endParaRPr/>
          </a:p>
          <a:p>
            <a:pPr indent="0" lvl="0" marL="0" rtl="0" algn="l">
              <a:lnSpc>
                <a:spcPct val="118000"/>
              </a:lnSpc>
              <a:spcBef>
                <a:spcPts val="0"/>
              </a:spcBef>
              <a:spcAft>
                <a:spcPts val="0"/>
              </a:spcAft>
              <a:buSzPts val="1400"/>
              <a:buFont typeface="Helvetica Neue"/>
              <a:buNone/>
            </a:pPr>
            <a:r>
              <a:t/>
            </a:r>
            <a:endParaRPr sz="1400">
              <a:solidFill>
                <a:srgbClr val="000000"/>
              </a:solidFill>
            </a:endParaRPr>
          </a:p>
          <a:p>
            <a:pPr indent="0" lvl="0" marL="0" rtl="0" algn="l">
              <a:lnSpc>
                <a:spcPct val="118000"/>
              </a:lnSpc>
              <a:spcBef>
                <a:spcPts val="0"/>
              </a:spcBef>
              <a:spcAft>
                <a:spcPts val="0"/>
              </a:spcAft>
              <a:buClr>
                <a:srgbClr val="000000"/>
              </a:buClr>
              <a:buSzPts val="1400"/>
              <a:buFont typeface="Helvetica Neue"/>
              <a:buNone/>
            </a:pPr>
            <a:r>
              <a:rPr lang="es-EC" sz="1400">
                <a:solidFill>
                  <a:srgbClr val="000000"/>
                </a:solidFill>
              </a:rPr>
              <a:t>Explique que, embora grande parte das orientações fornecidas tenham a ver com profissionais de saúde e programas técnicos, existem muitos programas que abordam a saúde mental e podem ser executados por pessoal menos técnico. Estes são mencionados no próximo slide.</a:t>
            </a:r>
            <a:endParaRPr sz="1400">
              <a:solidFill>
                <a:srgbClr val="000000"/>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8" name="Shape 318"/>
        <p:cNvGrpSpPr/>
        <p:nvPr/>
      </p:nvGrpSpPr>
      <p:grpSpPr>
        <a:xfrm>
          <a:off x="0" y="0"/>
          <a:ext cx="0" cy="0"/>
          <a:chOff x="0" y="0"/>
          <a:chExt cx="0" cy="0"/>
        </a:xfrm>
      </p:grpSpPr>
      <p:sp>
        <p:nvSpPr>
          <p:cNvPr id="319" name="Google Shape;319;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20" name="Google Shape;320;p1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Clr>
                <a:srgbClr val="000000"/>
              </a:buClr>
              <a:buSzPts val="1400"/>
              <a:buFont typeface="Helvetica Neue"/>
              <a:buNone/>
            </a:pPr>
            <a:r>
              <a:rPr lang="es-EC" sz="1400">
                <a:solidFill>
                  <a:srgbClr val="000000"/>
                </a:solidFill>
              </a:rPr>
              <a:t>Esta pirâmide mostra como diferentes ações podem ser complementares. Todos os níveis da pirâmide incluídos no diagrama são importantes e, idealmente, deveriam ser implementados simultaneamente. Enfatize que os serviços especializados estão localizados no topo e refletem um número relativamente pequeno desses especialistas.  </a:t>
            </a:r>
            <a:endParaRPr/>
          </a:p>
          <a:p>
            <a:pPr indent="0" lvl="0" marL="0" rtl="0" algn="l">
              <a:lnSpc>
                <a:spcPct val="118000"/>
              </a:lnSpc>
              <a:spcBef>
                <a:spcPts val="0"/>
              </a:spcBef>
              <a:spcAft>
                <a:spcPts val="0"/>
              </a:spcAft>
              <a:buSzPts val="1400"/>
              <a:buFont typeface="Helvetica Neue"/>
              <a:buNone/>
            </a:pPr>
            <a:r>
              <a:t/>
            </a:r>
            <a:endParaRPr sz="1400">
              <a:solidFill>
                <a:srgbClr val="000000"/>
              </a:solidFill>
            </a:endParaRPr>
          </a:p>
          <a:p>
            <a:pPr indent="0" lvl="0" marL="0" rtl="0" algn="l">
              <a:lnSpc>
                <a:spcPct val="118000"/>
              </a:lnSpc>
              <a:spcBef>
                <a:spcPts val="0"/>
              </a:spcBef>
              <a:spcAft>
                <a:spcPts val="0"/>
              </a:spcAft>
              <a:buClr>
                <a:srgbClr val="000000"/>
              </a:buClr>
              <a:buSzPts val="1400"/>
              <a:buFont typeface="Helvetica Neue"/>
              <a:buNone/>
            </a:pPr>
            <a:r>
              <a:rPr lang="es-EC" sz="1400">
                <a:solidFill>
                  <a:srgbClr val="000000"/>
                </a:solidFill>
              </a:rPr>
              <a:t>Os programas de ajuda nos níveis mais baixos contam com muito mais pessoal, maior alcance, e em última análise, chegam a mais pessoas. Essas atividades incluem espaços amigáveis para crianças, mulheres ou idosos; programas de formação e subsistência; escolas; e agentes de outras atividades sociais, que têm demonstrado exercer efeitos positivos sobre a saúde mental, especialmente para comunidades traumatizadas.</a:t>
            </a:r>
            <a:endParaRPr/>
          </a:p>
          <a:p>
            <a:pPr indent="0" lvl="0" marL="0" rtl="0" algn="l">
              <a:lnSpc>
                <a:spcPct val="118000"/>
              </a:lnSpc>
              <a:spcBef>
                <a:spcPts val="0"/>
              </a:spcBef>
              <a:spcAft>
                <a:spcPts val="0"/>
              </a:spcAft>
              <a:buSzPts val="1400"/>
              <a:buFont typeface="Helvetica Neue"/>
              <a:buNone/>
            </a:pPr>
            <a:r>
              <a:t/>
            </a:r>
            <a:endParaRPr sz="1400">
              <a:solidFill>
                <a:srgbClr val="000000"/>
              </a:solidFill>
            </a:endParaRPr>
          </a:p>
          <a:p>
            <a:pPr indent="0" lvl="0" marL="0" rtl="0" algn="l">
              <a:lnSpc>
                <a:spcPct val="118000"/>
              </a:lnSpc>
              <a:spcBef>
                <a:spcPts val="0"/>
              </a:spcBef>
              <a:spcAft>
                <a:spcPts val="0"/>
              </a:spcAft>
              <a:buSzPts val="1400"/>
              <a:buFont typeface="Helvetica Neue"/>
              <a:buNone/>
            </a:pPr>
            <a:r>
              <a:t/>
            </a:r>
            <a:endParaRPr sz="1400">
              <a:solidFill>
                <a:srgbClr val="000000"/>
              </a:solidFill>
            </a:endParaRPr>
          </a:p>
          <a:p>
            <a:pPr indent="0" lvl="0" marL="0" rtl="0" algn="l">
              <a:lnSpc>
                <a:spcPct val="118000"/>
              </a:lnSpc>
              <a:spcBef>
                <a:spcPts val="0"/>
              </a:spcBef>
              <a:spcAft>
                <a:spcPts val="0"/>
              </a:spcAft>
              <a:buSzPts val="1400"/>
              <a:buFont typeface="Helvetica Neue"/>
              <a:buNone/>
            </a:pPr>
            <a:r>
              <a:t/>
            </a:r>
            <a:endParaRPr sz="1400">
              <a:solidFill>
                <a:srgbClr val="000000"/>
              </a:solidFill>
            </a:endParaRPr>
          </a:p>
          <a:p>
            <a:pPr indent="0" lvl="0" marL="0" rtl="0" algn="l">
              <a:lnSpc>
                <a:spcPct val="118000"/>
              </a:lnSpc>
              <a:spcBef>
                <a:spcPts val="0"/>
              </a:spcBef>
              <a:spcAft>
                <a:spcPts val="0"/>
              </a:spcAft>
              <a:buSzPts val="1400"/>
              <a:buFont typeface="Helvetica Neue"/>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6" name="Shape 326"/>
        <p:cNvGrpSpPr/>
        <p:nvPr/>
      </p:nvGrpSpPr>
      <p:grpSpPr>
        <a:xfrm>
          <a:off x="0" y="0"/>
          <a:ext cx="0" cy="0"/>
          <a:chOff x="0" y="0"/>
          <a:chExt cx="0" cy="0"/>
        </a:xfrm>
      </p:grpSpPr>
      <p:sp>
        <p:nvSpPr>
          <p:cNvPr id="327" name="Google Shape;327;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28" name="Google Shape;328;p1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Clr>
                <a:srgbClr val="000000"/>
              </a:buClr>
              <a:buSzPts val="1400"/>
              <a:buFont typeface="Helvetica Neue"/>
              <a:buNone/>
            </a:pPr>
            <a:r>
              <a:rPr lang="es-EC" sz="1400">
                <a:solidFill>
                  <a:srgbClr val="000000"/>
                </a:solidFill>
              </a:rPr>
              <a:t>Leia o conteúdo do slide como antecedente para esta norma e assegure-se de que os participantes o compreendam. Indique-lhes que podem rever as páginas 361 e 362 para conhecer mais detalhes.</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5" name="Shape 335"/>
        <p:cNvGrpSpPr/>
        <p:nvPr/>
      </p:nvGrpSpPr>
      <p:grpSpPr>
        <a:xfrm>
          <a:off x="0" y="0"/>
          <a:ext cx="0" cy="0"/>
          <a:chOff x="0" y="0"/>
          <a:chExt cx="0" cy="0"/>
        </a:xfrm>
      </p:grpSpPr>
      <p:sp>
        <p:nvSpPr>
          <p:cNvPr id="336" name="Google Shape;336;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37" name="Google Shape;337;p1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Clr>
                <a:srgbClr val="000000"/>
              </a:buClr>
              <a:buSzPts val="1400"/>
              <a:buFont typeface="Helvetica Neue"/>
              <a:buNone/>
            </a:pPr>
            <a:r>
              <a:rPr lang="es-EC" sz="1400">
                <a:solidFill>
                  <a:srgbClr val="000000"/>
                </a:solidFill>
              </a:rPr>
              <a:t>Leia a visão geral desta norma. Peça aos participantes que revejam em particular os indicadores da página 363. Este é um bom exemplo para a revisão dos três tipos de indicadores, pois os três são aqui referenciados.  </a:t>
            </a:r>
            <a:endParaRPr sz="1400"/>
          </a:p>
          <a:p>
            <a:pPr indent="0" lvl="0" marL="0" rtl="0" algn="l">
              <a:lnSpc>
                <a:spcPct val="118000"/>
              </a:lnSpc>
              <a:spcBef>
                <a:spcPts val="0"/>
              </a:spcBef>
              <a:spcAft>
                <a:spcPts val="0"/>
              </a:spcAft>
              <a:buSzPts val="1400"/>
              <a:buFont typeface="Helvetica Neue"/>
              <a:buNone/>
            </a:pPr>
            <a:r>
              <a:t/>
            </a:r>
            <a:endParaRPr sz="1400">
              <a:solidFill>
                <a:srgbClr val="000000"/>
              </a:solidFill>
            </a:endParaRPr>
          </a:p>
          <a:p>
            <a:pPr indent="-228600" lvl="0" marL="457200" rtl="0" algn="l">
              <a:lnSpc>
                <a:spcPct val="118000"/>
              </a:lnSpc>
              <a:spcBef>
                <a:spcPts val="660"/>
              </a:spcBef>
              <a:spcAft>
                <a:spcPts val="0"/>
              </a:spcAft>
              <a:buClr>
                <a:srgbClr val="373535"/>
              </a:buClr>
              <a:buSzPts val="1400"/>
              <a:buFont typeface="Titillium Web"/>
              <a:buNone/>
            </a:pPr>
            <a:r>
              <a:rPr b="0" i="0" lang="es-EC" sz="1400" u="none" strike="noStrike">
                <a:solidFill>
                  <a:srgbClr val="373535"/>
                </a:solidFill>
                <a:latin typeface="Titillium Web"/>
                <a:ea typeface="Titillium Web"/>
                <a:cs typeface="Titillium Web"/>
                <a:sym typeface="Titillium Web"/>
              </a:rPr>
              <a:t>P</a:t>
            </a:r>
            <a:r>
              <a:rPr lang="es-EC" sz="1400">
                <a:solidFill>
                  <a:srgbClr val="373535"/>
                </a:solidFill>
                <a:latin typeface="Titillium Web"/>
                <a:ea typeface="Titillium Web"/>
                <a:cs typeface="Titillium Web"/>
                <a:sym typeface="Titillium Web"/>
              </a:rPr>
              <a:t>e</a:t>
            </a:r>
            <a:r>
              <a:rPr b="0" i="0" lang="es-EC" sz="1400" u="none" strike="noStrike">
                <a:solidFill>
                  <a:srgbClr val="373535"/>
                </a:solidFill>
                <a:latin typeface="Titillium Web"/>
                <a:ea typeface="Titillium Web"/>
                <a:cs typeface="Titillium Web"/>
                <a:sym typeface="Titillium Web"/>
              </a:rPr>
              <a:t>rcentagem de instalações de cuidados básicos de saúde que oferecem tratamento </a:t>
            </a:r>
            <a:r>
              <a:rPr lang="es-EC" sz="1400">
                <a:solidFill>
                  <a:srgbClr val="373535"/>
                </a:solidFill>
                <a:latin typeface="Titillium Web"/>
                <a:ea typeface="Titillium Web"/>
                <a:cs typeface="Titillium Web"/>
                <a:sym typeface="Titillium Web"/>
              </a:rPr>
              <a:t>em caso de </a:t>
            </a:r>
            <a:r>
              <a:rPr b="0" i="0" lang="es-EC" sz="1400" u="none" strike="noStrike">
                <a:solidFill>
                  <a:srgbClr val="373535"/>
                </a:solidFill>
                <a:latin typeface="Titillium Web"/>
                <a:ea typeface="Titillium Web"/>
                <a:cs typeface="Titillium Web"/>
                <a:sym typeface="Titillium Web"/>
              </a:rPr>
              <a:t>doenças não transmissíveis prioritárias </a:t>
            </a:r>
            <a:r>
              <a:rPr b="1" i="0" lang="es-EC" sz="1400" u="none" strike="noStrike">
                <a:solidFill>
                  <a:srgbClr val="373535"/>
                </a:solidFill>
                <a:latin typeface="Titillium Web"/>
                <a:ea typeface="Titillium Web"/>
                <a:cs typeface="Titillium Web"/>
                <a:sym typeface="Titillium Web"/>
              </a:rPr>
              <a:t>(indicador de progresso)</a:t>
            </a:r>
            <a:endParaRPr sz="1400"/>
          </a:p>
          <a:p>
            <a:pPr indent="-228600" lvl="0" marL="457200" rtl="0" algn="l">
              <a:lnSpc>
                <a:spcPct val="118000"/>
              </a:lnSpc>
              <a:spcBef>
                <a:spcPts val="660"/>
              </a:spcBef>
              <a:spcAft>
                <a:spcPts val="0"/>
              </a:spcAft>
              <a:buClr>
                <a:srgbClr val="373535"/>
              </a:buClr>
              <a:buSzPts val="1400"/>
              <a:buFont typeface="Titillium Web"/>
              <a:buNone/>
            </a:pPr>
            <a:r>
              <a:rPr b="0" i="0" lang="es-EC" sz="1400" u="none" strike="noStrike">
                <a:solidFill>
                  <a:srgbClr val="373535"/>
                </a:solidFill>
                <a:latin typeface="Titillium Web"/>
                <a:ea typeface="Titillium Web"/>
                <a:cs typeface="Titillium Web"/>
                <a:sym typeface="Titillium Web"/>
              </a:rPr>
              <a:t>Número de dias, nos últimos 30, em que os medicamentos essenciais para doenças não transmissíveis não estiveram disponíveis </a:t>
            </a:r>
            <a:r>
              <a:rPr b="1" i="0" lang="es-EC" sz="1400" u="none" strike="noStrike">
                <a:solidFill>
                  <a:srgbClr val="373535"/>
                </a:solidFill>
                <a:latin typeface="Titillium Web"/>
                <a:ea typeface="Titillium Web"/>
                <a:cs typeface="Titillium Web"/>
                <a:sym typeface="Titillium Web"/>
              </a:rPr>
              <a:t>(indicador objetivo)</a:t>
            </a:r>
            <a:endParaRPr sz="1400"/>
          </a:p>
          <a:p>
            <a:pPr indent="-228600" lvl="0" marL="457200" rtl="0" algn="l">
              <a:lnSpc>
                <a:spcPct val="118000"/>
              </a:lnSpc>
              <a:spcBef>
                <a:spcPts val="660"/>
              </a:spcBef>
              <a:spcAft>
                <a:spcPts val="0"/>
              </a:spcAft>
              <a:buClr>
                <a:srgbClr val="373535"/>
              </a:buClr>
              <a:buSzPts val="1400"/>
              <a:buFont typeface="Titillium Web"/>
              <a:buNone/>
            </a:pPr>
            <a:r>
              <a:rPr b="0" i="0" lang="es-EC" sz="1400" u="none" strike="noStrike">
                <a:solidFill>
                  <a:srgbClr val="373535"/>
                </a:solidFill>
                <a:latin typeface="Titillium Web"/>
                <a:ea typeface="Titillium Web"/>
                <a:cs typeface="Titillium Web"/>
                <a:sym typeface="Titillium Web"/>
              </a:rPr>
              <a:t> Menos de 4 dias</a:t>
            </a:r>
            <a:endParaRPr b="0" i="0" sz="1400" u="none" strike="noStrike">
              <a:solidFill>
                <a:srgbClr val="373535"/>
              </a:solidFill>
              <a:latin typeface="Titillium Web"/>
              <a:ea typeface="Titillium Web"/>
              <a:cs typeface="Titillium Web"/>
              <a:sym typeface="Titillium Web"/>
            </a:endParaRPr>
          </a:p>
          <a:p>
            <a:pPr indent="-228600" lvl="0" marL="457200" rtl="0" algn="l">
              <a:lnSpc>
                <a:spcPct val="118000"/>
              </a:lnSpc>
              <a:spcBef>
                <a:spcPts val="660"/>
              </a:spcBef>
              <a:spcAft>
                <a:spcPts val="0"/>
              </a:spcAft>
              <a:buClr>
                <a:srgbClr val="373535"/>
              </a:buClr>
              <a:buSzPts val="1400"/>
              <a:buFont typeface="Titillium Web"/>
              <a:buNone/>
            </a:pPr>
            <a:r>
              <a:rPr b="0" i="0" lang="es-EC" sz="1400" u="none" strike="noStrike">
                <a:solidFill>
                  <a:srgbClr val="373535"/>
                </a:solidFill>
                <a:latin typeface="Titillium Web"/>
                <a:ea typeface="Titillium Web"/>
                <a:cs typeface="Titillium Web"/>
                <a:sym typeface="Titillium Web"/>
              </a:rPr>
              <a:t>Número de dias, </a:t>
            </a:r>
            <a:r>
              <a:rPr lang="es-EC" sz="1400">
                <a:solidFill>
                  <a:srgbClr val="373535"/>
                </a:solidFill>
                <a:latin typeface="Titillium Web"/>
                <a:ea typeface="Titillium Web"/>
                <a:cs typeface="Titillium Web"/>
                <a:sym typeface="Titillium Web"/>
              </a:rPr>
              <a:t>nos </a:t>
            </a:r>
            <a:r>
              <a:rPr b="0" i="0" lang="es-EC" sz="1400" u="none" strike="noStrike">
                <a:solidFill>
                  <a:srgbClr val="373535"/>
                </a:solidFill>
                <a:latin typeface="Titillium Web"/>
                <a:ea typeface="Titillium Web"/>
                <a:cs typeface="Titillium Web"/>
                <a:sym typeface="Titillium Web"/>
              </a:rPr>
              <a:t>últimos 30, em que o equipamento básico para doenças não transmissíveis não esteve disponível </a:t>
            </a:r>
            <a:r>
              <a:rPr b="1" i="0" lang="es-EC" sz="1400" u="none" strike="noStrike">
                <a:solidFill>
                  <a:srgbClr val="373535"/>
                </a:solidFill>
                <a:latin typeface="Titillium Web"/>
                <a:ea typeface="Titillium Web"/>
                <a:cs typeface="Titillium Web"/>
                <a:sym typeface="Titillium Web"/>
              </a:rPr>
              <a:t>(indicador objetivo)</a:t>
            </a:r>
            <a:endParaRPr sz="1400"/>
          </a:p>
          <a:p>
            <a:pPr indent="-228600" lvl="0" marL="457200" rtl="0" algn="l">
              <a:lnSpc>
                <a:spcPct val="118000"/>
              </a:lnSpc>
              <a:spcBef>
                <a:spcPts val="660"/>
              </a:spcBef>
              <a:spcAft>
                <a:spcPts val="0"/>
              </a:spcAft>
              <a:buClr>
                <a:srgbClr val="373535"/>
              </a:buClr>
              <a:buSzPts val="1400"/>
              <a:buFont typeface="Titillium Web"/>
              <a:buNone/>
            </a:pPr>
            <a:r>
              <a:rPr b="0" i="0" lang="es-EC" sz="1400" u="none" strike="noStrike">
                <a:solidFill>
                  <a:srgbClr val="373535"/>
                </a:solidFill>
                <a:latin typeface="Titillium Web"/>
                <a:ea typeface="Titillium Web"/>
                <a:cs typeface="Titillium Web"/>
                <a:sym typeface="Titillium Web"/>
              </a:rPr>
              <a:t> Menos de 4 dias</a:t>
            </a:r>
            <a:endParaRPr b="0" i="0" sz="1400" u="none" strike="noStrike">
              <a:solidFill>
                <a:srgbClr val="373535"/>
              </a:solidFill>
              <a:latin typeface="Titillium Web"/>
              <a:ea typeface="Titillium Web"/>
              <a:cs typeface="Titillium Web"/>
              <a:sym typeface="Titillium Web"/>
            </a:endParaRPr>
          </a:p>
          <a:p>
            <a:pPr indent="-228600" lvl="0" marL="457200" rtl="0" algn="l">
              <a:lnSpc>
                <a:spcPct val="118000"/>
              </a:lnSpc>
              <a:spcBef>
                <a:spcPts val="660"/>
              </a:spcBef>
              <a:spcAft>
                <a:spcPts val="0"/>
              </a:spcAft>
              <a:buClr>
                <a:srgbClr val="373535"/>
              </a:buClr>
              <a:buSzPts val="1400"/>
              <a:buFont typeface="Titillium Web"/>
              <a:buNone/>
            </a:pPr>
            <a:r>
              <a:rPr b="0" i="0" lang="es-EC" sz="1400" u="none" strike="noStrike">
                <a:solidFill>
                  <a:srgbClr val="373535"/>
                </a:solidFill>
                <a:latin typeface="Titillium Web"/>
                <a:ea typeface="Titillium Web"/>
                <a:cs typeface="Titillium Web"/>
                <a:sym typeface="Titillium Web"/>
              </a:rPr>
              <a:t>Todos os trabalhadores de saúde que oferecem tratamento para doenças não transmissíveis (DNT) são </a:t>
            </a:r>
            <a:r>
              <a:rPr lang="es-EC" sz="1400">
                <a:solidFill>
                  <a:srgbClr val="373535"/>
                </a:solidFill>
                <a:latin typeface="Titillium Web"/>
                <a:ea typeface="Titillium Web"/>
                <a:cs typeface="Titillium Web"/>
                <a:sym typeface="Titillium Web"/>
              </a:rPr>
              <a:t>treinados</a:t>
            </a:r>
            <a:r>
              <a:rPr b="0" i="0" lang="es-EC" sz="1400" u="none" strike="noStrike">
                <a:solidFill>
                  <a:srgbClr val="373535"/>
                </a:solidFill>
                <a:latin typeface="Titillium Web"/>
                <a:ea typeface="Titillium Web"/>
                <a:cs typeface="Titillium Web"/>
                <a:sym typeface="Titillium Web"/>
              </a:rPr>
              <a:t> em gestão de DNT. </a:t>
            </a:r>
            <a:r>
              <a:rPr b="1" i="0" lang="es-EC" sz="1400" u="none" strike="noStrike">
                <a:solidFill>
                  <a:srgbClr val="373535"/>
                </a:solidFill>
                <a:latin typeface="Titillium Web"/>
                <a:ea typeface="Titillium Web"/>
                <a:cs typeface="Titillium Web"/>
                <a:sym typeface="Titillium Web"/>
              </a:rPr>
              <a:t>(indicador de processo).</a:t>
            </a:r>
            <a:endParaRPr sz="1400"/>
          </a:p>
          <a:p>
            <a:pPr indent="0" lvl="0" marL="0" rtl="0" algn="l">
              <a:lnSpc>
                <a:spcPct val="118000"/>
              </a:lnSpc>
              <a:spcBef>
                <a:spcPts val="0"/>
              </a:spcBef>
              <a:spcAft>
                <a:spcPts val="0"/>
              </a:spcAft>
              <a:buSzPts val="1400"/>
              <a:buFont typeface="Helvetica Neue"/>
              <a:buNone/>
            </a:pPr>
            <a:r>
              <a:t/>
            </a:r>
            <a:endParaRPr sz="1400">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d3e7df0a1c_0_5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87" name="Google Shape;187;gd3e7df0a1c_0_5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Clr>
                <a:schemeClr val="dk1"/>
              </a:buClr>
              <a:buSzPts val="1400"/>
              <a:buFont typeface="Helvetica Neue"/>
              <a:buNone/>
            </a:pPr>
            <a:r>
              <a:rPr lang="es-EC" sz="1400">
                <a:solidFill>
                  <a:schemeClr val="dk1"/>
                </a:solidFill>
              </a:rPr>
              <a:t>Reveja</a:t>
            </a:r>
            <a:r>
              <a:rPr lang="es-EC" sz="1400">
                <a:solidFill>
                  <a:schemeClr val="dk1"/>
                </a:solidFill>
              </a:rPr>
              <a:t> os objetivos da aprendizagem.</a:t>
            </a:r>
            <a:endParaRPr sz="1400"/>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3" name="Shape 343"/>
        <p:cNvGrpSpPr/>
        <p:nvPr/>
      </p:nvGrpSpPr>
      <p:grpSpPr>
        <a:xfrm>
          <a:off x="0" y="0"/>
          <a:ext cx="0" cy="0"/>
          <a:chOff x="0" y="0"/>
          <a:chExt cx="0" cy="0"/>
        </a:xfrm>
      </p:grpSpPr>
      <p:sp>
        <p:nvSpPr>
          <p:cNvPr id="344" name="Google Shape;344;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45" name="Google Shape;345;p2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Clr>
                <a:srgbClr val="000000"/>
              </a:buClr>
              <a:buSzPts val="1400"/>
              <a:buFont typeface="Helvetica Neue"/>
              <a:buNone/>
            </a:pPr>
            <a:r>
              <a:rPr lang="es-EC" sz="1400">
                <a:solidFill>
                  <a:srgbClr val="000000"/>
                </a:solidFill>
              </a:rPr>
              <a:t>Leia o conteúdo do </a:t>
            </a:r>
            <a:r>
              <a:rPr lang="es-EC" sz="1400">
                <a:solidFill>
                  <a:schemeClr val="dk1"/>
                </a:solidFill>
              </a:rPr>
              <a:t>diapositivo</a:t>
            </a:r>
            <a:r>
              <a:rPr lang="es-EC" sz="1400">
                <a:solidFill>
                  <a:srgbClr val="000000"/>
                </a:solidFill>
              </a:rPr>
              <a:t> e certifique-se de que os participantes o entendam. Indique-lhes que podem rever a página 365 para obter mais detalhes.  </a:t>
            </a:r>
            <a:endParaRPr/>
          </a:p>
          <a:p>
            <a:pPr indent="0" lvl="0" marL="0" rtl="0" algn="l">
              <a:lnSpc>
                <a:spcPct val="118000"/>
              </a:lnSpc>
              <a:spcBef>
                <a:spcPts val="0"/>
              </a:spcBef>
              <a:spcAft>
                <a:spcPts val="0"/>
              </a:spcAft>
              <a:buSzPts val="1400"/>
              <a:buFont typeface="Helvetica Neue"/>
              <a:buNone/>
            </a:pPr>
            <a:r>
              <a:t/>
            </a:r>
            <a:endParaRPr sz="1400">
              <a:solidFill>
                <a:srgbClr val="000000"/>
              </a:solidFill>
            </a:endParaRPr>
          </a:p>
          <a:p>
            <a:pPr indent="0" lvl="0" marL="0" rtl="0" algn="l">
              <a:lnSpc>
                <a:spcPct val="118000"/>
              </a:lnSpc>
              <a:spcBef>
                <a:spcPts val="0"/>
              </a:spcBef>
              <a:spcAft>
                <a:spcPts val="0"/>
              </a:spcAft>
              <a:buClr>
                <a:srgbClr val="000000"/>
              </a:buClr>
              <a:buSzPts val="1400"/>
              <a:buFont typeface="Helvetica Neue"/>
              <a:buNone/>
            </a:pPr>
            <a:r>
              <a:rPr b="1" lang="es-EC" sz="1400">
                <a:solidFill>
                  <a:srgbClr val="000000"/>
                </a:solidFill>
              </a:rPr>
              <a:t>Pergunte: “Qual é a ideia de fundamento humanitário que apoia essa norma?</a:t>
            </a:r>
            <a:r>
              <a:rPr lang="es-EC" sz="1400">
                <a:solidFill>
                  <a:srgbClr val="000000"/>
                </a:solidFill>
              </a:rPr>
              <a:t> Resposta: o direito a viver com dignidade.</a:t>
            </a:r>
            <a:endParaRPr/>
          </a:p>
          <a:p>
            <a:pPr indent="0" lvl="0" marL="0" rtl="0" algn="l">
              <a:lnSpc>
                <a:spcPct val="118000"/>
              </a:lnSpc>
              <a:spcBef>
                <a:spcPts val="0"/>
              </a:spcBef>
              <a:spcAft>
                <a:spcPts val="0"/>
              </a:spcAft>
              <a:buSzPts val="1400"/>
              <a:buFont typeface="Helvetica Neue"/>
              <a:buNone/>
            </a:pPr>
            <a:r>
              <a:t/>
            </a:r>
            <a:endParaRPr sz="1400">
              <a:solidFill>
                <a:srgbClr val="000000"/>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2" name="Shape 352"/>
        <p:cNvGrpSpPr/>
        <p:nvPr/>
      </p:nvGrpSpPr>
      <p:grpSpPr>
        <a:xfrm>
          <a:off x="0" y="0"/>
          <a:ext cx="0" cy="0"/>
          <a:chOff x="0" y="0"/>
          <a:chExt cx="0" cy="0"/>
        </a:xfrm>
      </p:grpSpPr>
      <p:sp>
        <p:nvSpPr>
          <p:cNvPr id="353" name="Google Shape;353;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54" name="Google Shape;354;p2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Clr>
                <a:srgbClr val="000000"/>
              </a:buClr>
              <a:buSzPts val="1400"/>
              <a:buFont typeface="Helvetica Neue"/>
              <a:buNone/>
            </a:pPr>
            <a:r>
              <a:rPr lang="es-EC" sz="1400">
                <a:solidFill>
                  <a:srgbClr val="000000"/>
                </a:solidFill>
              </a:rPr>
              <a:t>Este exercício deve ser feito em pequenos grupos. Não é essencial ter um número específico de participantes por grupo, de modo que qualquer distribuição é positiva. </a:t>
            </a:r>
            <a:endParaRPr/>
          </a:p>
          <a:p>
            <a:pPr indent="0" lvl="0" marL="0" rtl="0" algn="l">
              <a:lnSpc>
                <a:spcPct val="118000"/>
              </a:lnSpc>
              <a:spcBef>
                <a:spcPts val="0"/>
              </a:spcBef>
              <a:spcAft>
                <a:spcPts val="0"/>
              </a:spcAft>
              <a:buSzPts val="1400"/>
              <a:buFont typeface="Helvetica Neue"/>
              <a:buNone/>
            </a:pPr>
            <a:r>
              <a:t/>
            </a:r>
            <a:endParaRPr sz="1400">
              <a:solidFill>
                <a:srgbClr val="000000"/>
              </a:solidFill>
            </a:endParaRPr>
          </a:p>
          <a:p>
            <a:pPr indent="0" lvl="0" marL="0" rtl="0" algn="l">
              <a:lnSpc>
                <a:spcPct val="118000"/>
              </a:lnSpc>
              <a:spcBef>
                <a:spcPts val="0"/>
              </a:spcBef>
              <a:spcAft>
                <a:spcPts val="0"/>
              </a:spcAft>
              <a:buClr>
                <a:srgbClr val="000000"/>
              </a:buClr>
              <a:buSzPts val="1400"/>
              <a:buFont typeface="Helvetica Neue"/>
              <a:buNone/>
            </a:pPr>
            <a:r>
              <a:rPr lang="es-EC" sz="1400">
                <a:solidFill>
                  <a:srgbClr val="000000"/>
                </a:solidFill>
              </a:rPr>
              <a:t>O único requisito é que os participantes possam assistir ao vídeo de onde estão sentados e ter acesso a um quadro</a:t>
            </a:r>
            <a:r>
              <a:rPr i="1" lang="es-EC" sz="1400">
                <a:solidFill>
                  <a:srgbClr val="000000"/>
                </a:solidFill>
              </a:rPr>
              <a:t> flipchart </a:t>
            </a:r>
            <a:r>
              <a:rPr lang="es-EC" sz="1400">
                <a:solidFill>
                  <a:srgbClr val="000000"/>
                </a:solidFill>
              </a:rPr>
              <a:t>e marcadores para</a:t>
            </a:r>
            <a:r>
              <a:rPr lang="es-EC" sz="1400"/>
              <a:t> o debate</a:t>
            </a:r>
            <a:r>
              <a:rPr lang="es-EC" sz="1400">
                <a:solidFill>
                  <a:srgbClr val="000000"/>
                </a:solidFill>
              </a:rPr>
              <a:t> em grupo. Se estão sentados numa mesa com um quadro </a:t>
            </a:r>
            <a:r>
              <a:rPr i="1" lang="es-EC" sz="1400">
                <a:solidFill>
                  <a:srgbClr val="000000"/>
                </a:solidFill>
              </a:rPr>
              <a:t>flipchart</a:t>
            </a:r>
            <a:r>
              <a:rPr lang="es-EC" sz="1400">
                <a:solidFill>
                  <a:srgbClr val="000000"/>
                </a:solidFill>
              </a:rPr>
              <a:t>, não há necessidade </a:t>
            </a:r>
            <a:r>
              <a:rPr lang="es-EC" sz="1400"/>
              <a:t>de mudarem</a:t>
            </a:r>
            <a:r>
              <a:rPr lang="es-EC" sz="1400">
                <a:solidFill>
                  <a:srgbClr val="000000"/>
                </a:solidFill>
              </a:rPr>
              <a:t> de lugar.</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1" name="Shape 361"/>
        <p:cNvGrpSpPr/>
        <p:nvPr/>
      </p:nvGrpSpPr>
      <p:grpSpPr>
        <a:xfrm>
          <a:off x="0" y="0"/>
          <a:ext cx="0" cy="0"/>
          <a:chOff x="0" y="0"/>
          <a:chExt cx="0" cy="0"/>
        </a:xfrm>
      </p:grpSpPr>
      <p:sp>
        <p:nvSpPr>
          <p:cNvPr id="362" name="Google Shape;362;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63" name="Google Shape;363;p2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None/>
            </a:pPr>
            <a:r>
              <a:rPr i="1" lang="es-EC" sz="1400"/>
              <a:t>(See below for portuguese translation)</a:t>
            </a:r>
            <a:endParaRPr/>
          </a:p>
          <a:p>
            <a:pPr indent="0" lvl="0" marL="0" rtl="0" algn="l">
              <a:lnSpc>
                <a:spcPct val="117999"/>
              </a:lnSpc>
              <a:spcBef>
                <a:spcPts val="0"/>
              </a:spcBef>
              <a:spcAft>
                <a:spcPts val="0"/>
              </a:spcAft>
              <a:buNone/>
            </a:pPr>
            <a:r>
              <a:t/>
            </a:r>
            <a:endParaRPr i="1" sz="1400"/>
          </a:p>
          <a:p>
            <a:pPr indent="0" lvl="0" marL="0" rtl="0" algn="l">
              <a:lnSpc>
                <a:spcPct val="118000"/>
              </a:lnSpc>
              <a:spcBef>
                <a:spcPts val="0"/>
              </a:spcBef>
              <a:spcAft>
                <a:spcPts val="0"/>
              </a:spcAft>
              <a:buClr>
                <a:srgbClr val="000000"/>
              </a:buClr>
              <a:buSzPts val="1400"/>
              <a:buFont typeface="Arial"/>
              <a:buNone/>
            </a:pPr>
            <a:r>
              <a:rPr lang="es-EC" sz="1400">
                <a:solidFill>
                  <a:srgbClr val="000000"/>
                </a:solidFill>
                <a:latin typeface="Arial"/>
                <a:ea typeface="Arial"/>
                <a:cs typeface="Arial"/>
                <a:sym typeface="Arial"/>
              </a:rPr>
              <a:t>Click on the embedded video on the diapositivo to play it. Remind participants to review the health assessment checklist on page 349.</a:t>
            </a:r>
            <a:endParaRPr/>
          </a:p>
          <a:p>
            <a:pPr indent="0" lvl="0" marL="0" rtl="0" algn="l">
              <a:lnSpc>
                <a:spcPct val="117999"/>
              </a:lnSpc>
              <a:spcBef>
                <a:spcPts val="0"/>
              </a:spcBef>
              <a:spcAft>
                <a:spcPts val="0"/>
              </a:spcAft>
              <a:buNone/>
            </a:pPr>
            <a:r>
              <a:t/>
            </a:r>
            <a:endParaRPr b="0" i="1" sz="1400" u="none" cap="none" strike="noStrike">
              <a:solidFill>
                <a:schemeClr val="accent1"/>
              </a:solidFill>
              <a:latin typeface="Helvetica Neue"/>
              <a:ea typeface="Helvetica Neue"/>
              <a:cs typeface="Helvetica Neue"/>
              <a:sym typeface="Helvetica Neue"/>
            </a:endParaRPr>
          </a:p>
          <a:p>
            <a:pPr indent="0" lvl="0" marL="0" rtl="0" algn="l">
              <a:lnSpc>
                <a:spcPct val="118000"/>
              </a:lnSpc>
              <a:spcBef>
                <a:spcPts val="0"/>
              </a:spcBef>
              <a:spcAft>
                <a:spcPts val="0"/>
              </a:spcAft>
              <a:buClr>
                <a:srgbClr val="000000"/>
              </a:buClr>
              <a:buSzPts val="1400"/>
              <a:buFont typeface="Arial"/>
              <a:buNone/>
            </a:pPr>
            <a:r>
              <a:rPr i="1" lang="es-EC" sz="1400">
                <a:solidFill>
                  <a:srgbClr val="000000"/>
                </a:solidFill>
                <a:latin typeface="Arial"/>
                <a:ea typeface="Arial"/>
                <a:cs typeface="Arial"/>
                <a:sym typeface="Arial"/>
              </a:rPr>
              <a:t>Clique no vídeo embutido no diapositivo para acioná-lo. Lembre aos participantes que revejam a Lista de verificação para avaliação de saúde na página 349.  </a:t>
            </a:r>
            <a:endParaRPr sz="1400"/>
          </a:p>
          <a:p>
            <a:pPr indent="0" lvl="0" marL="0" rtl="0" algn="l">
              <a:lnSpc>
                <a:spcPct val="118000"/>
              </a:lnSpc>
              <a:spcBef>
                <a:spcPts val="0"/>
              </a:spcBef>
              <a:spcAft>
                <a:spcPts val="0"/>
              </a:spcAft>
              <a:buClr>
                <a:srgbClr val="000000"/>
              </a:buClr>
              <a:buSzPts val="1400"/>
              <a:buFont typeface="Arial"/>
              <a:buNone/>
            </a:pPr>
            <a:r>
              <a:t/>
            </a:r>
            <a:endParaRPr sz="1400">
              <a:solidFill>
                <a:srgbClr val="000000"/>
              </a:solidFill>
              <a:latin typeface="Arial"/>
              <a:ea typeface="Arial"/>
              <a:cs typeface="Arial"/>
              <a:sym typeface="Arial"/>
            </a:endParaRPr>
          </a:p>
          <a:p>
            <a:pPr indent="0" lvl="0" marL="0" rtl="0" algn="l">
              <a:lnSpc>
                <a:spcPct val="117999"/>
              </a:lnSpc>
              <a:spcBef>
                <a:spcPts val="0"/>
              </a:spcBef>
              <a:spcAft>
                <a:spcPts val="0"/>
              </a:spcAft>
              <a:buNone/>
            </a:pPr>
            <a:r>
              <a:t/>
            </a:r>
            <a:endParaRPr i="1" sz="1400"/>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7" name="Shape 367"/>
        <p:cNvGrpSpPr/>
        <p:nvPr/>
      </p:nvGrpSpPr>
      <p:grpSpPr>
        <a:xfrm>
          <a:off x="0" y="0"/>
          <a:ext cx="0" cy="0"/>
          <a:chOff x="0" y="0"/>
          <a:chExt cx="0" cy="0"/>
        </a:xfrm>
      </p:grpSpPr>
      <p:sp>
        <p:nvSpPr>
          <p:cNvPr id="368" name="Google Shape;368;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69" name="Google Shape;369;p2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Clr>
                <a:srgbClr val="000000"/>
              </a:buClr>
              <a:buSzPts val="1400"/>
              <a:buFont typeface="Helvetica Neue"/>
              <a:buNone/>
            </a:pPr>
            <a:r>
              <a:rPr lang="es-EC" sz="1400">
                <a:solidFill>
                  <a:srgbClr val="000000"/>
                </a:solidFill>
              </a:rPr>
              <a:t>Quando o vídeo acabar, reveja as instruções novamente e peça aos grupos que façam um </a:t>
            </a:r>
            <a:r>
              <a:rPr i="1" lang="es-EC" sz="1400">
                <a:solidFill>
                  <a:srgbClr val="000000"/>
                </a:solidFill>
              </a:rPr>
              <a:t>brainstorming</a:t>
            </a:r>
            <a:r>
              <a:rPr lang="es-EC" sz="1400">
                <a:solidFill>
                  <a:srgbClr val="000000"/>
                </a:solidFill>
              </a:rPr>
              <a:t> com as suas respostas para esta pergunta (a que está em negrito no diapositivo), marcando os pontos da Lista de verificação.   </a:t>
            </a:r>
            <a:endParaRPr/>
          </a:p>
          <a:p>
            <a:pPr indent="0" lvl="0" marL="0" rtl="0" algn="l">
              <a:lnSpc>
                <a:spcPct val="118000"/>
              </a:lnSpc>
              <a:spcBef>
                <a:spcPts val="0"/>
              </a:spcBef>
              <a:spcAft>
                <a:spcPts val="0"/>
              </a:spcAft>
              <a:buSzPts val="1400"/>
              <a:buFont typeface="Helvetica Neue"/>
              <a:buNone/>
            </a:pPr>
            <a:r>
              <a:t/>
            </a:r>
            <a:endParaRPr sz="1400">
              <a:solidFill>
                <a:srgbClr val="000000"/>
              </a:solidFill>
            </a:endParaRPr>
          </a:p>
          <a:p>
            <a:pPr indent="0" lvl="0" marL="0" rtl="0" algn="l">
              <a:lnSpc>
                <a:spcPct val="118000"/>
              </a:lnSpc>
              <a:spcBef>
                <a:spcPts val="0"/>
              </a:spcBef>
              <a:spcAft>
                <a:spcPts val="0"/>
              </a:spcAft>
              <a:buClr>
                <a:srgbClr val="000000"/>
              </a:buClr>
              <a:buSzPts val="1400"/>
              <a:buFont typeface="Helvetica Neue"/>
              <a:buNone/>
            </a:pPr>
            <a:r>
              <a:rPr lang="es-EC" sz="1400">
                <a:solidFill>
                  <a:srgbClr val="000000"/>
                </a:solidFill>
              </a:rPr>
              <a:t>Após 5 minutos, explique que você mostrará o vídeo novamente e que os participantes devem concentrar-se em áreas em que discordam ou podem não ter visto da primeira vez.  </a:t>
            </a:r>
            <a:endParaRPr/>
          </a:p>
          <a:p>
            <a:pPr indent="0" lvl="0" marL="0" rtl="0" algn="l">
              <a:lnSpc>
                <a:spcPct val="118000"/>
              </a:lnSpc>
              <a:spcBef>
                <a:spcPts val="0"/>
              </a:spcBef>
              <a:spcAft>
                <a:spcPts val="0"/>
              </a:spcAft>
              <a:buSzPts val="1400"/>
              <a:buFont typeface="Helvetica Neue"/>
              <a:buNone/>
            </a:pPr>
            <a:r>
              <a:t/>
            </a:r>
            <a:endParaRPr sz="1400">
              <a:solidFill>
                <a:srgbClr val="000000"/>
              </a:solidFill>
            </a:endParaRPr>
          </a:p>
          <a:p>
            <a:pPr indent="0" lvl="0" marL="0" rtl="0" algn="l">
              <a:lnSpc>
                <a:spcPct val="118000"/>
              </a:lnSpc>
              <a:spcBef>
                <a:spcPts val="0"/>
              </a:spcBef>
              <a:spcAft>
                <a:spcPts val="0"/>
              </a:spcAft>
              <a:buClr>
                <a:srgbClr val="000000"/>
              </a:buClr>
              <a:buSzPts val="1400"/>
              <a:buFont typeface="Helvetica Neue"/>
              <a:buNone/>
            </a:pPr>
            <a:r>
              <a:rPr lang="es-EC" sz="1400">
                <a:solidFill>
                  <a:srgbClr val="000000"/>
                </a:solidFill>
              </a:rPr>
              <a:t>Volte ao diapositivo 22 e reproduza o vídeo novamente. Depois disso, dê mais 5 minutos para os grupos terminarem as suas análises.  </a:t>
            </a:r>
            <a:endParaRPr/>
          </a:p>
          <a:p>
            <a:pPr indent="0" lvl="0" marL="0" rtl="0" algn="l">
              <a:lnSpc>
                <a:spcPct val="118000"/>
              </a:lnSpc>
              <a:spcBef>
                <a:spcPts val="0"/>
              </a:spcBef>
              <a:spcAft>
                <a:spcPts val="0"/>
              </a:spcAft>
              <a:buSzPts val="1400"/>
              <a:buFont typeface="Helvetica Neue"/>
              <a:buNone/>
            </a:pPr>
            <a:r>
              <a:t/>
            </a:r>
            <a:endParaRPr sz="1400">
              <a:solidFill>
                <a:srgbClr val="000000"/>
              </a:solidFill>
            </a:endParaRPr>
          </a:p>
          <a:p>
            <a:pPr indent="0" lvl="0" marL="0" rtl="0" algn="l">
              <a:lnSpc>
                <a:spcPct val="118000"/>
              </a:lnSpc>
              <a:spcBef>
                <a:spcPts val="0"/>
              </a:spcBef>
              <a:spcAft>
                <a:spcPts val="0"/>
              </a:spcAft>
              <a:buClr>
                <a:srgbClr val="000000"/>
              </a:buClr>
              <a:buSzPts val="1400"/>
              <a:buFont typeface="Helvetica Neue"/>
              <a:buNone/>
            </a:pPr>
            <a:r>
              <a:rPr lang="es-EC" sz="1400">
                <a:solidFill>
                  <a:srgbClr val="000000"/>
                </a:solidFill>
              </a:rPr>
              <a:t>Conclua o exercício passando grupo por grupo,</a:t>
            </a:r>
            <a:r>
              <a:rPr lang="es-EC" sz="1400"/>
              <a:t> destacando</a:t>
            </a:r>
            <a:r>
              <a:rPr lang="es-EC" sz="1400">
                <a:solidFill>
                  <a:srgbClr val="000000"/>
                </a:solidFill>
              </a:rPr>
              <a:t> um ponto-chave por grupo resultante da sua análise. Peça a representantes de outros grupos que marquem os mesmos itens ou similares </a:t>
            </a:r>
            <a:r>
              <a:rPr lang="es-EC" sz="1400"/>
              <a:t>n</a:t>
            </a:r>
            <a:r>
              <a:rPr lang="es-EC" sz="1400">
                <a:solidFill>
                  <a:srgbClr val="000000"/>
                </a:solidFill>
              </a:rPr>
              <a:t>as suas próprias listas. Continue a percorrer a sala, </a:t>
            </a:r>
            <a:r>
              <a:rPr lang="es-EC" sz="1400"/>
              <a:t>destacando</a:t>
            </a:r>
            <a:r>
              <a:rPr lang="es-EC" sz="1400">
                <a:solidFill>
                  <a:srgbClr val="000000"/>
                </a:solidFill>
              </a:rPr>
              <a:t> apenas um novo ponto por grupo, até que todas as respostas sejam anotadas.   </a:t>
            </a:r>
            <a:endParaRPr/>
          </a:p>
          <a:p>
            <a:pPr indent="0" lvl="0" marL="0" rtl="0" algn="l">
              <a:lnSpc>
                <a:spcPct val="118000"/>
              </a:lnSpc>
              <a:spcBef>
                <a:spcPts val="0"/>
              </a:spcBef>
              <a:spcAft>
                <a:spcPts val="0"/>
              </a:spcAft>
              <a:buSzPts val="1400"/>
              <a:buFont typeface="Helvetica Neue"/>
              <a:buNone/>
            </a:pPr>
            <a:r>
              <a:t/>
            </a:r>
            <a:endParaRPr sz="1400">
              <a:solidFill>
                <a:srgbClr val="000000"/>
              </a:solidFill>
            </a:endParaRPr>
          </a:p>
          <a:p>
            <a:pPr indent="0" lvl="0" marL="0" rtl="0" algn="l">
              <a:lnSpc>
                <a:spcPct val="118000"/>
              </a:lnSpc>
              <a:spcBef>
                <a:spcPts val="0"/>
              </a:spcBef>
              <a:spcAft>
                <a:spcPts val="0"/>
              </a:spcAft>
              <a:buClr>
                <a:srgbClr val="000000"/>
              </a:buClr>
              <a:buSzPts val="1400"/>
              <a:buFont typeface="Helvetica Neue"/>
              <a:buNone/>
            </a:pPr>
            <a:r>
              <a:rPr lang="es-EC" sz="1400">
                <a:solidFill>
                  <a:srgbClr val="000000"/>
                </a:solidFill>
              </a:rPr>
              <a:t>Discuta uma ou duas questões mais </a:t>
            </a:r>
            <a:r>
              <a:rPr lang="es-EC" sz="1400"/>
              <a:t>na assembleia</a:t>
            </a:r>
            <a:r>
              <a:rPr lang="es-EC" sz="1400">
                <a:solidFill>
                  <a:srgbClr val="000000"/>
                </a:solidFill>
              </a:rPr>
              <a:t>.</a:t>
            </a:r>
            <a:br>
              <a:rPr lang="es-EC" sz="1400">
                <a:solidFill>
                  <a:srgbClr val="000000"/>
                </a:solidFill>
              </a:rPr>
            </a:br>
            <a:br>
              <a:rPr lang="es-EC" sz="1400">
                <a:solidFill>
                  <a:srgbClr val="000000"/>
                </a:solidFill>
              </a:rPr>
            </a:br>
            <a:r>
              <a:rPr b="1" lang="es-EC" sz="1400"/>
              <a:t>Faça a primeira pergunta e aceite várias respostas antes de passar à segunda pergunta.</a:t>
            </a:r>
            <a:endParaRPr>
              <a:solidFill>
                <a:schemeClr val="lt1"/>
              </a:solidFill>
            </a:endParaRPr>
          </a:p>
          <a:p>
            <a:pPr indent="0" lvl="0" marL="0" rtl="0" algn="l">
              <a:lnSpc>
                <a:spcPct val="117999"/>
              </a:lnSpc>
              <a:spcBef>
                <a:spcPts val="0"/>
              </a:spcBef>
              <a:spcAft>
                <a:spcPts val="0"/>
              </a:spcAft>
              <a:buClr>
                <a:schemeClr val="dk1"/>
              </a:buClr>
              <a:buSzPts val="1400"/>
              <a:buFont typeface="Arial"/>
              <a:buNone/>
            </a:pPr>
            <a:r>
              <a:t/>
            </a:r>
            <a:endParaRPr sz="1400"/>
          </a:p>
          <a:p>
            <a:pPr indent="0" lvl="0" marL="0" rtl="0" algn="l">
              <a:lnSpc>
                <a:spcPct val="117999"/>
              </a:lnSpc>
              <a:spcBef>
                <a:spcPts val="0"/>
              </a:spcBef>
              <a:spcAft>
                <a:spcPts val="0"/>
              </a:spcAft>
              <a:buClr>
                <a:schemeClr val="dk1"/>
              </a:buClr>
              <a:buSzPts val="1400"/>
              <a:buFont typeface="Arial"/>
              <a:buNone/>
            </a:pPr>
            <a:r>
              <a:rPr lang="es-EC" sz="1400"/>
              <a:t>À medida que os participantes ofereçam as suas observações sobre as áreas ou aspetos mais desafiantes da Lista de verificação, continue com a pergunta: </a:t>
            </a:r>
            <a:r>
              <a:rPr b="1" lang="es-EC" sz="1400"/>
              <a:t>“O que podemos fazer para que este aspeto seja mais fácil de avaliar, se porventura houver algo a fazer?”</a:t>
            </a:r>
            <a:endParaRPr sz="1400">
              <a:solidFill>
                <a:srgbClr val="000000"/>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4" name="Shape 374"/>
        <p:cNvGrpSpPr/>
        <p:nvPr/>
      </p:nvGrpSpPr>
      <p:grpSpPr>
        <a:xfrm>
          <a:off x="0" y="0"/>
          <a:ext cx="0" cy="0"/>
          <a:chOff x="0" y="0"/>
          <a:chExt cx="0" cy="0"/>
        </a:xfrm>
      </p:grpSpPr>
      <p:sp>
        <p:nvSpPr>
          <p:cNvPr id="375" name="Google Shape;375;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76" name="Google Shape;376;p2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None/>
            </a:pPr>
            <a:r>
              <a:rPr b="1" lang="es-EC" sz="1400">
                <a:latin typeface="Helvetica Neue"/>
                <a:ea typeface="Helvetica Neue"/>
                <a:cs typeface="Helvetica Neue"/>
                <a:sym typeface="Helvetica Neue"/>
              </a:rPr>
              <a:t>Na assembleia, faça a primeira pergunta e recolha diversas respostas antes de passar para a segunda pergunta. </a:t>
            </a:r>
            <a:br>
              <a:rPr b="1" lang="es-EC" sz="1400">
                <a:latin typeface="Helvetica Neue"/>
                <a:ea typeface="Helvetica Neue"/>
                <a:cs typeface="Helvetica Neue"/>
                <a:sym typeface="Helvetica Neue"/>
              </a:rPr>
            </a:br>
            <a:r>
              <a:rPr lang="es-EC" sz="1400">
                <a:latin typeface="Helvetica Neue"/>
                <a:ea typeface="Helvetica Neue"/>
                <a:cs typeface="Helvetica Neue"/>
                <a:sym typeface="Helvetica Neue"/>
              </a:rPr>
              <a:t>Peça aos participantes que forneçam as suas observações acerca das áreas ou aspetos mais desafiantes da lista de verificação. </a:t>
            </a:r>
            <a:br>
              <a:rPr lang="es-EC" sz="1400">
                <a:latin typeface="Helvetica Neue"/>
                <a:ea typeface="Helvetica Neue"/>
                <a:cs typeface="Helvetica Neue"/>
                <a:sym typeface="Helvetica Neue"/>
              </a:rPr>
            </a:br>
            <a:r>
              <a:rPr lang="es-EC" sz="1400">
                <a:latin typeface="Helvetica Neue"/>
                <a:ea typeface="Helvetica Neue"/>
                <a:cs typeface="Helvetica Neue"/>
                <a:sym typeface="Helvetica Neue"/>
              </a:rPr>
              <a:t>Siga adiante com a questão </a:t>
            </a:r>
            <a:r>
              <a:rPr b="1" lang="es-EC" sz="1400">
                <a:solidFill>
                  <a:schemeClr val="dk1"/>
                </a:solidFill>
              </a:rPr>
              <a:t>“O que podemos fazer para que este aspeto seja mais fácil de avaliar, se porventura houver algo a fazer?”</a:t>
            </a:r>
            <a:endParaRPr b="1" sz="1400"/>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1" name="Shape 381"/>
        <p:cNvGrpSpPr/>
        <p:nvPr/>
      </p:nvGrpSpPr>
      <p:grpSpPr>
        <a:xfrm>
          <a:off x="0" y="0"/>
          <a:ext cx="0" cy="0"/>
          <a:chOff x="0" y="0"/>
          <a:chExt cx="0" cy="0"/>
        </a:xfrm>
      </p:grpSpPr>
      <p:sp>
        <p:nvSpPr>
          <p:cNvPr id="382" name="Google Shape;382;p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83" name="Google Shape;383;p2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Clr>
                <a:srgbClr val="000000"/>
              </a:buClr>
              <a:buSzPts val="1400"/>
              <a:buFont typeface="Helvetica Neue"/>
              <a:buNone/>
            </a:pPr>
            <a:r>
              <a:rPr lang="es-EC" sz="1400">
                <a:solidFill>
                  <a:srgbClr val="000000"/>
                </a:solidFill>
              </a:rPr>
              <a:t>Reveja  pontos-chave e outros pontos que possam ter surgido durante a formação ou que </a:t>
            </a:r>
            <a:r>
              <a:rPr lang="es-EC" sz="1400"/>
              <a:t>incluam</a:t>
            </a:r>
            <a:r>
              <a:rPr lang="es-EC" sz="1400">
                <a:solidFill>
                  <a:srgbClr val="000000"/>
                </a:solidFill>
              </a:rPr>
              <a:t> realidades específicas para as operações de resposta locais.</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8" name="Shape 388"/>
        <p:cNvGrpSpPr/>
        <p:nvPr/>
      </p:nvGrpSpPr>
      <p:grpSpPr>
        <a:xfrm>
          <a:off x="0" y="0"/>
          <a:ext cx="0" cy="0"/>
          <a:chOff x="0" y="0"/>
          <a:chExt cx="0" cy="0"/>
        </a:xfrm>
      </p:grpSpPr>
      <p:sp>
        <p:nvSpPr>
          <p:cNvPr id="389" name="Google Shape;389;p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90" name="Google Shape;390;p26:notes"/>
          <p:cNvSpPr txBox="1"/>
          <p:nvPr>
            <p:ph idx="1" type="body"/>
          </p:nvPr>
        </p:nvSpPr>
        <p:spPr>
          <a:xfrm>
            <a:off x="914711" y="4344025"/>
            <a:ext cx="5028600" cy="4114500"/>
          </a:xfrm>
          <a:prstGeom prst="rect">
            <a:avLst/>
          </a:prstGeom>
          <a:noFill/>
          <a:ln>
            <a:noFill/>
          </a:ln>
        </p:spPr>
        <p:txBody>
          <a:bodyPr anchorCtr="0" anchor="t" bIns="45650" lIns="91325" spcFirstLastPara="1" rIns="91325" wrap="square" tIns="45650">
            <a:noAutofit/>
          </a:bodyPr>
          <a:lstStyle/>
          <a:p>
            <a:pPr indent="0" lvl="0" marL="0" rtl="0" algn="l">
              <a:lnSpc>
                <a:spcPct val="118000"/>
              </a:lnSpc>
              <a:spcBef>
                <a:spcPts val="0"/>
              </a:spcBef>
              <a:spcAft>
                <a:spcPts val="0"/>
              </a:spcAft>
              <a:buSzPts val="1400"/>
              <a:buFont typeface="Helvetica Neue"/>
              <a:buNone/>
            </a:pPr>
            <a:r>
              <a:rPr lang="es-EC" sz="1400">
                <a:latin typeface="Helvetica Neue"/>
                <a:ea typeface="Helvetica Neue"/>
                <a:cs typeface="Helvetica Neue"/>
                <a:sym typeface="Helvetica Neue"/>
              </a:rPr>
              <a:t>Incentive-os a rever e a partilhar a informação que adquiriram nesta sessão e </a:t>
            </a:r>
            <a:r>
              <a:rPr lang="es-EC" sz="1400"/>
              <a:t>lembre</a:t>
            </a:r>
            <a:r>
              <a:rPr lang="es-EC" sz="1400">
                <a:latin typeface="Helvetica Neue"/>
                <a:ea typeface="Helvetica Neue"/>
                <a:cs typeface="Helvetica Neue"/>
                <a:sym typeface="Helvetica Neue"/>
              </a:rPr>
              <a:t>-lhes de que todos os setores (não apenas os médicos ou as enfermeiras a trabalharem no próprio setor de saúde) têm um papel crucial nos resultados de saúde. </a:t>
            </a:r>
            <a:br>
              <a:rPr lang="es-EC" sz="1400">
                <a:latin typeface="Helvetica Neue"/>
                <a:ea typeface="Helvetica Neue"/>
                <a:cs typeface="Helvetica Neue"/>
                <a:sym typeface="Helvetica Neue"/>
              </a:rPr>
            </a:br>
            <a:r>
              <a:rPr lang="es-EC" sz="1400">
                <a:latin typeface="Helvetica Neue"/>
                <a:ea typeface="Helvetica Neue"/>
                <a:cs typeface="Helvetica Neue"/>
                <a:sym typeface="Helvetica Neue"/>
              </a:rPr>
              <a:t>Agradeça a todos e faça uma pausa. </a:t>
            </a:r>
            <a:endParaRPr sz="1400">
              <a:solidFill>
                <a:srgbClr val="000000"/>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94" name="Google Shape;194;p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Clr>
                <a:srgbClr val="000000"/>
              </a:buClr>
              <a:buSzPts val="1400"/>
              <a:buFont typeface="Helvetica Neue"/>
              <a:buNone/>
            </a:pPr>
            <a:r>
              <a:rPr b="1" lang="es-EC" sz="1400">
                <a:solidFill>
                  <a:srgbClr val="000000"/>
                </a:solidFill>
              </a:rPr>
              <a:t>Pergunte aos participantes se podem dar exemplos específicos de impactos diretos e indiretos como resultado de uma crise. Se você não for oferecido nenhum, pode utilizar os seguintes exemplos: </a:t>
            </a:r>
            <a:endParaRPr/>
          </a:p>
          <a:p>
            <a:pPr indent="-342900" lvl="0" marL="342900" rtl="0" algn="l">
              <a:lnSpc>
                <a:spcPct val="118000"/>
              </a:lnSpc>
              <a:spcBef>
                <a:spcPts val="660"/>
              </a:spcBef>
              <a:spcAft>
                <a:spcPts val="0"/>
              </a:spcAft>
              <a:buSzPts val="1400"/>
              <a:buFont typeface="Arial"/>
              <a:buChar char="•"/>
            </a:pPr>
            <a:r>
              <a:rPr b="1" lang="es-EC" sz="1400"/>
              <a:t>DIRETO</a:t>
            </a:r>
            <a:r>
              <a:rPr lang="es-EC" sz="1400"/>
              <a:t> – </a:t>
            </a:r>
            <a:r>
              <a:rPr b="0" lang="es-EC" sz="1400">
                <a:solidFill>
                  <a:srgbClr val="000000"/>
                </a:solidFill>
              </a:rPr>
              <a:t>minas terrestres, desidratação extrema, esgotamento por exposição ao calor ou ao sol numa população de refugiados devido à fuga de conflitos, esmagamento e disfunção renal entre vítimas de terr</a:t>
            </a:r>
            <a:r>
              <a:rPr lang="es-EC" sz="1400">
                <a:solidFill>
                  <a:srgbClr val="000000"/>
                </a:solidFill>
              </a:rPr>
              <a:t>a</a:t>
            </a:r>
            <a:r>
              <a:rPr b="0" lang="es-EC" sz="1400">
                <a:solidFill>
                  <a:srgbClr val="000000"/>
                </a:solidFill>
              </a:rPr>
              <a:t>motos, etc. </a:t>
            </a:r>
            <a:endParaRPr b="0" sz="1400"/>
          </a:p>
          <a:p>
            <a:pPr indent="-342900" lvl="0" marL="342900" rtl="0" algn="l">
              <a:lnSpc>
                <a:spcPct val="118000"/>
              </a:lnSpc>
              <a:spcBef>
                <a:spcPts val="660"/>
              </a:spcBef>
              <a:spcAft>
                <a:spcPts val="0"/>
              </a:spcAft>
              <a:buSzPts val="1400"/>
              <a:buFont typeface="Arial"/>
              <a:buChar char="•"/>
            </a:pPr>
            <a:r>
              <a:rPr b="1" lang="es-EC" sz="1400"/>
              <a:t>INDIRETO</a:t>
            </a:r>
            <a:r>
              <a:rPr lang="es-EC" sz="1400"/>
              <a:t> – </a:t>
            </a:r>
            <a:r>
              <a:rPr b="0" lang="es-EC" sz="1400">
                <a:solidFill>
                  <a:srgbClr val="000000"/>
                </a:solidFill>
              </a:rPr>
              <a:t>desnutrição por falta de entrega ou entrega </a:t>
            </a:r>
            <a:r>
              <a:rPr lang="es-EC" sz="1400">
                <a:solidFill>
                  <a:srgbClr val="000000"/>
                </a:solidFill>
              </a:rPr>
              <a:t>demorada</a:t>
            </a:r>
            <a:r>
              <a:rPr b="0" lang="es-EC" sz="1400">
                <a:solidFill>
                  <a:srgbClr val="000000"/>
                </a:solidFill>
              </a:rPr>
              <a:t> de alimentos para um acampamento remoto; sarampo</a:t>
            </a:r>
            <a:r>
              <a:rPr lang="es-EC" sz="1400">
                <a:solidFill>
                  <a:srgbClr val="000000"/>
                </a:solidFill>
              </a:rPr>
              <a:t>; </a:t>
            </a:r>
            <a:r>
              <a:rPr b="0" lang="es-EC" sz="1400">
                <a:solidFill>
                  <a:srgbClr val="000000"/>
                </a:solidFill>
              </a:rPr>
              <a:t>infeções do trato respiratório superior em alojamento</a:t>
            </a:r>
            <a:r>
              <a:rPr lang="es-EC" sz="1400">
                <a:solidFill>
                  <a:srgbClr val="000000"/>
                </a:solidFill>
              </a:rPr>
              <a:t>s empoeirados</a:t>
            </a:r>
            <a:r>
              <a:rPr b="0" lang="es-EC" sz="1400">
                <a:solidFill>
                  <a:srgbClr val="000000"/>
                </a:solidFill>
              </a:rPr>
              <a:t> e </a:t>
            </a:r>
            <a:r>
              <a:rPr lang="es-EC" sz="1400">
                <a:solidFill>
                  <a:srgbClr val="000000"/>
                </a:solidFill>
              </a:rPr>
              <a:t>sobrelotados</a:t>
            </a:r>
            <a:r>
              <a:rPr b="0" lang="es-EC" sz="1400">
                <a:solidFill>
                  <a:srgbClr val="000000"/>
                </a:solidFill>
              </a:rPr>
              <a:t>; surto de doenças diarreicas como resultado da pouca quantidade e má qualidade de água</a:t>
            </a:r>
            <a:r>
              <a:rPr lang="es-EC" sz="1400">
                <a:solidFill>
                  <a:srgbClr val="000000"/>
                </a:solidFill>
              </a:rPr>
              <a:t>;</a:t>
            </a:r>
            <a:r>
              <a:rPr b="0" lang="es-EC" sz="1400">
                <a:solidFill>
                  <a:srgbClr val="000000"/>
                </a:solidFill>
              </a:rPr>
              <a:t> e falta de práticas eficazes de higiene.</a:t>
            </a:r>
            <a:endParaRPr/>
          </a:p>
          <a:p>
            <a:pPr indent="0" lvl="0" marL="0" rtl="0" algn="l">
              <a:lnSpc>
                <a:spcPct val="118000"/>
              </a:lnSpc>
              <a:spcBef>
                <a:spcPts val="0"/>
              </a:spcBef>
              <a:spcAft>
                <a:spcPts val="0"/>
              </a:spcAft>
              <a:buSzPts val="1400"/>
              <a:buFont typeface="Helvetica Neue"/>
              <a:buNone/>
            </a:pPr>
            <a:r>
              <a:t/>
            </a:r>
            <a:endParaRPr b="1" sz="1400">
              <a:solidFill>
                <a:srgbClr val="000000"/>
              </a:solidFill>
            </a:endParaRPr>
          </a:p>
          <a:p>
            <a:pPr indent="0" lvl="0" marL="0" rtl="0" algn="l">
              <a:lnSpc>
                <a:spcPct val="118000"/>
              </a:lnSpc>
              <a:spcBef>
                <a:spcPts val="0"/>
              </a:spcBef>
              <a:spcAft>
                <a:spcPts val="0"/>
              </a:spcAft>
              <a:buSzPts val="1400"/>
              <a:buFont typeface="Helvetica Neue"/>
              <a:buNone/>
            </a:pPr>
            <a:r>
              <a:t/>
            </a:r>
            <a:endParaRPr sz="1400">
              <a:solidFill>
                <a:srgbClr val="000000"/>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01" name="Google Shape;201;p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Clr>
                <a:srgbClr val="000000"/>
              </a:buClr>
              <a:buSzPts val="1400"/>
              <a:buFont typeface="Helvetica Neue"/>
              <a:buNone/>
            </a:pPr>
            <a:r>
              <a:rPr lang="es-EC" sz="1400">
                <a:solidFill>
                  <a:srgbClr val="000000"/>
                </a:solidFill>
              </a:rPr>
              <a:t>Leia as definições dos dois conceitos e certifique-se de que os participantes os entendam. Observe que a morte e a doença são destacadas no texto, pois são as duas ideias-chave. Além disso, explique que controlar esses dois fenômenos, morte e doença, é o objetivo essencial de uma resposta de saúde. Conseguir avaliar e entender as taxas em que elas ocorrem são os indicadores-chave para o setor de saúde.</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08" name="Google Shape;208;p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Clr>
                <a:srgbClr val="000000"/>
              </a:buClr>
              <a:buSzPts val="1400"/>
              <a:buFont typeface="Helvetica Neue"/>
              <a:buNone/>
            </a:pPr>
            <a:r>
              <a:rPr lang="es-EC" sz="1400">
                <a:solidFill>
                  <a:srgbClr val="000000"/>
                </a:solidFill>
              </a:rPr>
              <a:t>Leia os dois termos e certifique-se de que os participantes os entendam. Em seguida, pergunte-lhes se sabem como calculá-los. Explique que a TBM é baseada no total de pessoas na população de interesse, e a TBM para crianças menores de 5 anos baseia-se unicamente no número total de crianças menores de 5 anos. A TBMM5 é muito útil, pois essa faixa etária é mais vulnerável e, portanto, é um indicador mais sensível do que está a acontecer na população em geral.  </a:t>
            </a:r>
            <a:endParaRPr sz="1400"/>
          </a:p>
          <a:p>
            <a:pPr indent="0" lvl="0" marL="0" rtl="0" algn="l">
              <a:lnSpc>
                <a:spcPct val="118000"/>
              </a:lnSpc>
              <a:spcBef>
                <a:spcPts val="0"/>
              </a:spcBef>
              <a:spcAft>
                <a:spcPts val="0"/>
              </a:spcAft>
              <a:buSzPts val="1400"/>
              <a:buFont typeface="Helvetica Neue"/>
              <a:buNone/>
            </a:pPr>
            <a:r>
              <a:t/>
            </a:r>
            <a:endParaRPr sz="1400">
              <a:solidFill>
                <a:srgbClr val="000000"/>
              </a:solidFill>
            </a:endParaRPr>
          </a:p>
          <a:p>
            <a:pPr indent="0" lvl="0" marL="0" rtl="0" algn="l">
              <a:lnSpc>
                <a:spcPct val="118000"/>
              </a:lnSpc>
              <a:spcBef>
                <a:spcPts val="0"/>
              </a:spcBef>
              <a:spcAft>
                <a:spcPts val="0"/>
              </a:spcAft>
              <a:buClr>
                <a:srgbClr val="000000"/>
              </a:buClr>
              <a:buSzPts val="1400"/>
              <a:buFont typeface="Helvetica Neue"/>
              <a:buNone/>
            </a:pPr>
            <a:r>
              <a:rPr lang="es-EC" sz="1400">
                <a:solidFill>
                  <a:srgbClr val="000000"/>
                </a:solidFill>
              </a:rPr>
              <a:t>Utilize a animação para exibir a questão da discussão. Peça aos voluntários para lhe darem ideias. A razão pela qual o TBM </a:t>
            </a:r>
            <a:r>
              <a:rPr b="1" lang="es-EC" sz="1400">
                <a:solidFill>
                  <a:srgbClr val="000000"/>
                </a:solidFill>
              </a:rPr>
              <a:t>não</a:t>
            </a:r>
            <a:r>
              <a:rPr lang="es-EC" sz="1400">
                <a:solidFill>
                  <a:srgbClr val="000000"/>
                </a:solidFill>
              </a:rPr>
              <a:t> é o indicador mais útil para os humanitários é que chega tarde demais, quando o resultado é considerado um "alerta vermelho", muitas pessoas já morreram. Indicadores de WASH, Alojamento e Alimentação acontecem anteriormente no processo e podem levar a maiores TBM. Portanto, as melhores ferramentas para evitar o excesso de mortalidade são aquelas que podem ser monitorizadas </a:t>
            </a:r>
            <a:r>
              <a:rPr b="1" lang="es-EC" sz="1400">
                <a:solidFill>
                  <a:srgbClr val="000000"/>
                </a:solidFill>
              </a:rPr>
              <a:t>antes</a:t>
            </a:r>
            <a:r>
              <a:rPr lang="es-EC" sz="1400">
                <a:solidFill>
                  <a:srgbClr val="000000"/>
                </a:solidFill>
              </a:rPr>
              <a:t> que as pessoas morram.</a:t>
            </a:r>
            <a:endParaRPr sz="1400"/>
          </a:p>
          <a:p>
            <a:pPr indent="0" lvl="0" marL="0" rtl="0" algn="l">
              <a:lnSpc>
                <a:spcPct val="118000"/>
              </a:lnSpc>
              <a:spcBef>
                <a:spcPts val="0"/>
              </a:spcBef>
              <a:spcAft>
                <a:spcPts val="0"/>
              </a:spcAft>
              <a:buSzPts val="1400"/>
              <a:buFont typeface="Helvetica Neue"/>
              <a:buNone/>
            </a:pPr>
            <a:r>
              <a:t/>
            </a:r>
            <a:endParaRPr sz="1400">
              <a:solidFill>
                <a:srgbClr val="000000"/>
              </a:solidFill>
            </a:endParaRPr>
          </a:p>
          <a:p>
            <a:pPr indent="0" lvl="0" marL="0" marR="0" rtl="0" algn="l">
              <a:lnSpc>
                <a:spcPct val="117999"/>
              </a:lnSpc>
              <a:spcBef>
                <a:spcPts val="0"/>
              </a:spcBef>
              <a:spcAft>
                <a:spcPts val="0"/>
              </a:spcAft>
              <a:buClr>
                <a:schemeClr val="dk1"/>
              </a:buClr>
              <a:buSzPts val="2400"/>
              <a:buFont typeface="Helvetica Neue"/>
              <a:buNone/>
            </a:pPr>
            <a:r>
              <a:rPr lang="es-EC" sz="1400"/>
              <a:t>Finalmente, recorde-lhes que a morte é normal, e que os programas de saúde não pretendem eliminar a mortalidade, mas sim o </a:t>
            </a:r>
            <a:r>
              <a:rPr b="1" lang="es-EC" sz="1400"/>
              <a:t>excesso</a:t>
            </a:r>
            <a:r>
              <a:rPr lang="es-EC" sz="1400"/>
              <a:t> de mortalidade (o excesso em relação à norma para essa população em épocas “normais”). Em definitivo, isto é o que a TBM ilustra.</a:t>
            </a:r>
            <a:endParaRPr sz="1400"/>
          </a:p>
          <a:p>
            <a:pPr indent="0" lvl="0" marL="0" marR="0" rtl="0" algn="l">
              <a:lnSpc>
                <a:spcPct val="117999"/>
              </a:lnSpc>
              <a:spcBef>
                <a:spcPts val="0"/>
              </a:spcBef>
              <a:spcAft>
                <a:spcPts val="0"/>
              </a:spcAft>
              <a:buClr>
                <a:schemeClr val="dk1"/>
              </a:buClr>
              <a:buSzPts val="2400"/>
              <a:buFont typeface="Helvetica Neue"/>
              <a:buNone/>
            </a:pPr>
            <a:r>
              <a:t/>
            </a:r>
            <a:endParaRPr sz="2400"/>
          </a:p>
          <a:p>
            <a:pPr indent="0" lvl="0" marL="0" rtl="0" algn="l">
              <a:lnSpc>
                <a:spcPct val="118000"/>
              </a:lnSpc>
              <a:spcBef>
                <a:spcPts val="0"/>
              </a:spcBef>
              <a:spcAft>
                <a:spcPts val="0"/>
              </a:spcAft>
              <a:buSzPts val="1400"/>
              <a:buFont typeface="Helvetica Neue"/>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16" name="Google Shape;216;p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Clr>
                <a:srgbClr val="000000"/>
              </a:buClr>
              <a:buSzPts val="1400"/>
              <a:buFont typeface="Helvetica Neue"/>
              <a:buNone/>
            </a:pPr>
            <a:r>
              <a:rPr lang="es-EC" sz="1400">
                <a:solidFill>
                  <a:srgbClr val="000000"/>
                </a:solidFill>
              </a:rPr>
              <a:t>Informe aos participantes que esta é a fórmula para calcular a taxa bruta de mortalidade e clique em “seguinte” para visualizar a pergunta. </a:t>
            </a:r>
            <a:r>
              <a:rPr b="1" lang="es-EC" sz="1400">
                <a:solidFill>
                  <a:srgbClr val="000000"/>
                </a:solidFill>
              </a:rPr>
              <a:t>Peça a todos para terem lápis e papel, ou uma calculadora (no seu telemóvel) e prepararem-se para fazer “matemática humanitária”</a:t>
            </a:r>
            <a:r>
              <a:rPr lang="es-EC" sz="1400">
                <a:solidFill>
                  <a:srgbClr val="000000"/>
                </a:solidFill>
              </a:rPr>
              <a:t>.  </a:t>
            </a:r>
            <a:endParaRPr/>
          </a:p>
          <a:p>
            <a:pPr indent="0" lvl="0" marL="0" rtl="0" algn="l">
              <a:lnSpc>
                <a:spcPct val="118000"/>
              </a:lnSpc>
              <a:spcBef>
                <a:spcPts val="0"/>
              </a:spcBef>
              <a:spcAft>
                <a:spcPts val="0"/>
              </a:spcAft>
              <a:buSzPts val="1400"/>
              <a:buFont typeface="Helvetica Neue"/>
              <a:buNone/>
            </a:pPr>
            <a:r>
              <a:t/>
            </a:r>
            <a:endParaRPr sz="1400">
              <a:solidFill>
                <a:srgbClr val="000000"/>
              </a:solidFill>
            </a:endParaRPr>
          </a:p>
          <a:p>
            <a:pPr indent="0" lvl="0" marL="0" rtl="0" algn="l">
              <a:lnSpc>
                <a:spcPct val="118000"/>
              </a:lnSpc>
              <a:spcBef>
                <a:spcPts val="0"/>
              </a:spcBef>
              <a:spcAft>
                <a:spcPts val="0"/>
              </a:spcAft>
              <a:buClr>
                <a:srgbClr val="000000"/>
              </a:buClr>
              <a:buSzPts val="1400"/>
              <a:buFont typeface="Helvetica Neue"/>
              <a:buNone/>
            </a:pPr>
            <a:r>
              <a:rPr lang="es-EC" sz="1400">
                <a:solidFill>
                  <a:srgbClr val="000000"/>
                </a:solidFill>
              </a:rPr>
              <a:t>Dê-lhes alguns minutos para gerar a resposta silenciosamente, e levantarem as mãos quando já a tiverem. Quando pelo menos 4 pessoas na sala tiverem a resposta, selecione “seguinte”  para exibir a fórmula com os valores inseridos. Pergunte se esta é a fórmula que utilizaram. Então peça a resposta. Clique em “seguinte" para verificar. Assegure-se de que todos entendam como conseguiu essa resposta.</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25" name="Google Shape;225;p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Clr>
                <a:srgbClr val="000000"/>
              </a:buClr>
              <a:buSzPts val="1400"/>
              <a:buFont typeface="Helvetica Neue"/>
              <a:buNone/>
            </a:pPr>
            <a:r>
              <a:rPr lang="es-EC" sz="1400">
                <a:solidFill>
                  <a:srgbClr val="000000"/>
                </a:solidFill>
              </a:rPr>
              <a:t>Explique que não existe um programa de saúde para substituir a infraestrutura de saúde existente quando ela já está em vigor, mas para fortalecê-la e preencher as lacu</a:t>
            </a:r>
            <a:r>
              <a:rPr lang="es-EC" sz="1400"/>
              <a:t>nas</a:t>
            </a:r>
            <a:r>
              <a:rPr lang="es-EC" sz="1400">
                <a:solidFill>
                  <a:srgbClr val="000000"/>
                </a:solidFill>
              </a:rPr>
              <a:t>, o máximo possível.  </a:t>
            </a:r>
            <a:endParaRPr/>
          </a:p>
          <a:p>
            <a:pPr indent="0" lvl="0" marL="0" rtl="0" algn="l">
              <a:lnSpc>
                <a:spcPct val="118000"/>
              </a:lnSpc>
              <a:spcBef>
                <a:spcPts val="0"/>
              </a:spcBef>
              <a:spcAft>
                <a:spcPts val="0"/>
              </a:spcAft>
              <a:buSzPts val="1400"/>
              <a:buFont typeface="Helvetica Neue"/>
              <a:buNone/>
            </a:pPr>
            <a:r>
              <a:t/>
            </a:r>
            <a:endParaRPr sz="1400">
              <a:solidFill>
                <a:srgbClr val="000000"/>
              </a:solidFill>
            </a:endParaRPr>
          </a:p>
          <a:p>
            <a:pPr indent="0" lvl="0" marL="0" rtl="0" algn="l">
              <a:lnSpc>
                <a:spcPct val="118000"/>
              </a:lnSpc>
              <a:spcBef>
                <a:spcPts val="0"/>
              </a:spcBef>
              <a:spcAft>
                <a:spcPts val="0"/>
              </a:spcAft>
              <a:buClr>
                <a:srgbClr val="000000"/>
              </a:buClr>
              <a:buSzPts val="1400"/>
              <a:buFont typeface="Helvetica Neue"/>
              <a:buNone/>
            </a:pPr>
            <a:r>
              <a:rPr lang="es-EC" sz="1400">
                <a:solidFill>
                  <a:srgbClr val="000000"/>
                </a:solidFill>
              </a:rPr>
              <a:t>Comente que em certos casos, </a:t>
            </a:r>
            <a:r>
              <a:rPr lang="es-EC" sz="1400"/>
              <a:t>há </a:t>
            </a:r>
            <a:r>
              <a:rPr lang="es-EC" sz="1400">
                <a:solidFill>
                  <a:srgbClr val="000000"/>
                </a:solidFill>
              </a:rPr>
              <a:t>ONG e outras agências de resposta que contrataram médicos e enfermeiros locais para os seus programas, consequentemente enfraquecendo a infraestrutura local.</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34" name="Google Shape;234;p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Clr>
                <a:srgbClr val="000000"/>
              </a:buClr>
              <a:buSzPts val="1400"/>
              <a:buFont typeface="Helvetica Neue"/>
              <a:buNone/>
            </a:pPr>
            <a:r>
              <a:rPr lang="es-EC" sz="1400">
                <a:solidFill>
                  <a:srgbClr val="000000"/>
                </a:solidFill>
              </a:rPr>
              <a:t>Após a leitura do conteúdo do slide, </a:t>
            </a:r>
            <a:r>
              <a:rPr b="1" lang="es-EC" sz="1400">
                <a:solidFill>
                  <a:srgbClr val="000000"/>
                </a:solidFill>
              </a:rPr>
              <a:t>pergunte aos participantes se existem complexidades adicionais que os cenários urbanos apresentam e que não são tão prevalentes em ambientes rurais ou em acampamentos.</a:t>
            </a:r>
            <a:r>
              <a:rPr lang="es-EC" sz="1400">
                <a:solidFill>
                  <a:srgbClr val="000000"/>
                </a:solidFill>
              </a:rPr>
              <a:t> Conceda-lhes tempo para fazer uma lista, agradeça os comentários e continue para o próximo </a:t>
            </a:r>
            <a:r>
              <a:rPr lang="es-EC" sz="1400"/>
              <a:t>diapositivo</a:t>
            </a:r>
            <a:r>
              <a:rPr lang="es-EC" sz="1400">
                <a:solidFill>
                  <a:srgbClr val="000000"/>
                </a:solidFill>
              </a:rPr>
              <a:t>.</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41" name="Google Shape;241;p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Clr>
                <a:srgbClr val="000000"/>
              </a:buClr>
              <a:buSzPts val="1400"/>
              <a:buFont typeface="Helvetica Neue"/>
              <a:buNone/>
            </a:pPr>
            <a:r>
              <a:rPr lang="es-EC" sz="1400">
                <a:solidFill>
                  <a:srgbClr val="000000"/>
                </a:solidFill>
              </a:rPr>
              <a:t>Peça aos participantes que passem à página 306 para estudar o alcance das normas em matéria de saúde. Explique que não irá rever cada uma em detalhe, mas sim oferecerá uma rápida descrição unicamente dos pontos importantes e das principais mensagens.</a:t>
            </a:r>
            <a:endParaRPr/>
          </a:p>
          <a:p>
            <a:pPr indent="0" lvl="0" marL="0" rtl="0" algn="l">
              <a:lnSpc>
                <a:spcPct val="118000"/>
              </a:lnSpc>
              <a:spcBef>
                <a:spcPts val="0"/>
              </a:spcBef>
              <a:spcAft>
                <a:spcPts val="0"/>
              </a:spcAft>
              <a:buSzPts val="1400"/>
              <a:buFont typeface="Helvetica Neue"/>
              <a:buNone/>
            </a:pPr>
            <a:r>
              <a:t/>
            </a:r>
            <a:endParaRPr sz="1400">
              <a:solidFill>
                <a:srgbClr val="000000"/>
              </a:solidFill>
            </a:endParaRPr>
          </a:p>
          <a:p>
            <a:pPr indent="0" lvl="0" marL="0" rtl="0" algn="l">
              <a:lnSpc>
                <a:spcPct val="118000"/>
              </a:lnSpc>
              <a:spcBef>
                <a:spcPts val="0"/>
              </a:spcBef>
              <a:spcAft>
                <a:spcPts val="0"/>
              </a:spcAft>
              <a:buClr>
                <a:srgbClr val="000000"/>
              </a:buClr>
              <a:buSzPts val="1400"/>
              <a:buFont typeface="Helvetica Neue"/>
              <a:buNone/>
            </a:pPr>
            <a:r>
              <a:rPr lang="es-EC" sz="1400">
                <a:solidFill>
                  <a:srgbClr val="000000"/>
                </a:solidFill>
              </a:rPr>
              <a:t>Peça aos participantes para terem à mão os seus Manuais porque terão que rever alguns aspetos mais detalhados destas normas.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 Id="rId3"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jpg"/><Relationship Id="rId3" Type="http://schemas.openxmlformats.org/officeDocument/2006/relationships/image" Target="../media/image4.pn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5.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9.jpg"/><Relationship Id="rId3" Type="http://schemas.openxmlformats.org/officeDocument/2006/relationships/image" Target="../media/image12.png"/><Relationship Id="rId4" Type="http://schemas.openxmlformats.org/officeDocument/2006/relationships/image" Target="../media/image22.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3.png"/><Relationship Id="rId3" Type="http://schemas.openxmlformats.org/officeDocument/2006/relationships/image" Target="../media/image8.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4.pn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age" showMasterSp="0" type="tx">
  <p:cSld name="TITLE_AND_BODY">
    <p:spTree>
      <p:nvGrpSpPr>
        <p:cNvPr id="12" name="Shape 12"/>
        <p:cNvGrpSpPr/>
        <p:nvPr/>
      </p:nvGrpSpPr>
      <p:grpSpPr>
        <a:xfrm>
          <a:off x="0" y="0"/>
          <a:ext cx="0" cy="0"/>
          <a:chOff x="0" y="0"/>
          <a:chExt cx="0" cy="0"/>
        </a:xfrm>
      </p:grpSpPr>
      <p:pic>
        <p:nvPicPr>
          <p:cNvPr descr="pasted-image.pdf" id="13" name="Google Shape;13;p28"/>
          <p:cNvPicPr preferRelativeResize="0"/>
          <p:nvPr/>
        </p:nvPicPr>
        <p:blipFill rotWithShape="1">
          <a:blip r:embed="rId2">
            <a:alphaModFix/>
          </a:blip>
          <a:srcRect b="0" l="0" r="0" t="0"/>
          <a:stretch/>
        </p:blipFill>
        <p:spPr>
          <a:xfrm>
            <a:off x="6784975" y="723900"/>
            <a:ext cx="139700" cy="1404938"/>
          </a:xfrm>
          <a:prstGeom prst="rect">
            <a:avLst/>
          </a:prstGeom>
          <a:noFill/>
          <a:ln>
            <a:noFill/>
          </a:ln>
        </p:spPr>
      </p:pic>
      <p:pic>
        <p:nvPicPr>
          <p:cNvPr descr="pasted-image.pdf" id="14" name="Google Shape;14;p28"/>
          <p:cNvPicPr preferRelativeResize="0"/>
          <p:nvPr/>
        </p:nvPicPr>
        <p:blipFill rotWithShape="1">
          <a:blip r:embed="rId3">
            <a:alphaModFix/>
          </a:blip>
          <a:srcRect b="0" l="0" r="0" t="0"/>
          <a:stretch/>
        </p:blipFill>
        <p:spPr>
          <a:xfrm>
            <a:off x="476250" y="368300"/>
            <a:ext cx="5870575" cy="2514600"/>
          </a:xfrm>
          <a:prstGeom prst="rect">
            <a:avLst/>
          </a:prstGeom>
          <a:noFill/>
          <a:ln>
            <a:noFill/>
          </a:ln>
        </p:spPr>
      </p:pic>
      <p:sp>
        <p:nvSpPr>
          <p:cNvPr id="15" name="Google Shape;15;p28"/>
          <p:cNvSpPr txBox="1"/>
          <p:nvPr>
            <p:ph type="title"/>
          </p:nvPr>
        </p:nvSpPr>
        <p:spPr>
          <a:xfrm>
            <a:off x="7120322" y="1148760"/>
            <a:ext cx="7450200" cy="1190700"/>
          </a:xfrm>
          <a:prstGeom prst="rect">
            <a:avLst/>
          </a:prstGeom>
          <a:noFill/>
          <a:ln>
            <a:noFill/>
          </a:ln>
        </p:spPr>
        <p:txBody>
          <a:bodyPr anchorCtr="0" anchor="t" bIns="50800" lIns="50800" spcFirstLastPara="1" rIns="50800" wrap="square" tIns="50800">
            <a:noAutofit/>
          </a:bodyPr>
          <a:lstStyle>
            <a:lvl1pPr lvl="0" algn="l">
              <a:lnSpc>
                <a:spcPct val="100000"/>
              </a:lnSpc>
              <a:spcBef>
                <a:spcPts val="0"/>
              </a:spcBef>
              <a:spcAft>
                <a:spcPts val="0"/>
              </a:spcAft>
              <a:buSzPts val="1400"/>
              <a:buNone/>
              <a:defRPr sz="8000" cap="none">
                <a:solidFill>
                  <a:srgbClr val="000000"/>
                </a:solidFill>
                <a:latin typeface="Open Sans Light"/>
                <a:ea typeface="Open Sans Light"/>
                <a:cs typeface="Open Sans Light"/>
                <a:sym typeface="Open Sans Light"/>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16" name="Google Shape;16;p28"/>
          <p:cNvSpPr txBox="1"/>
          <p:nvPr>
            <p:ph idx="12" type="sldNum"/>
          </p:nvPr>
        </p:nvSpPr>
        <p:spPr>
          <a:xfrm>
            <a:off x="8661400" y="9251950"/>
            <a:ext cx="395400" cy="390600"/>
          </a:xfrm>
          <a:prstGeom prst="rect">
            <a:avLst/>
          </a:prstGeom>
          <a:noFill/>
          <a:ln>
            <a:noFill/>
          </a:ln>
        </p:spPr>
        <p:txBody>
          <a:bodyPr anchorCtr="0" anchor="t" bIns="50800" lIns="50800" spcFirstLastPara="1" rIns="50800" wrap="square" tIns="50800">
            <a:noAutofit/>
          </a:bodyPr>
          <a:lstStyle>
            <a:lvl1pPr indent="0" lvl="0"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1pPr>
            <a:lvl2pPr indent="0" lvl="1"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2pPr>
            <a:lvl3pPr indent="0" lvl="2"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3pPr>
            <a:lvl4pPr indent="0" lvl="3"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4pPr>
            <a:lvl5pPr indent="0" lvl="4"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5pPr>
            <a:lvl6pPr indent="0" lvl="5"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6pPr>
            <a:lvl7pPr indent="0" lvl="6"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7pPr>
            <a:lvl8pPr indent="0" lvl="7"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8pPr>
            <a:lvl9pPr indent="0" lvl="8"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s-EC"/>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age" showMasterSp="0" type="tx">
  <p:cSld name="TITLE_AND_BODY">
    <p:spTree>
      <p:nvGrpSpPr>
        <p:cNvPr id="81" name="Shape 81"/>
        <p:cNvGrpSpPr/>
        <p:nvPr/>
      </p:nvGrpSpPr>
      <p:grpSpPr>
        <a:xfrm>
          <a:off x="0" y="0"/>
          <a:ext cx="0" cy="0"/>
          <a:chOff x="0" y="0"/>
          <a:chExt cx="0" cy="0"/>
        </a:xfrm>
      </p:grpSpPr>
      <p:sp>
        <p:nvSpPr>
          <p:cNvPr id="82" name="Google Shape;82;p35"/>
          <p:cNvSpPr txBox="1"/>
          <p:nvPr>
            <p:ph type="title"/>
          </p:nvPr>
        </p:nvSpPr>
        <p:spPr>
          <a:xfrm>
            <a:off x="7120322" y="1148760"/>
            <a:ext cx="7450169" cy="1190673"/>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0000"/>
              </a:buClr>
              <a:buSzPts val="8000"/>
              <a:buFont typeface="Open Sans Light"/>
              <a:buNone/>
              <a:defRPr sz="8000" cap="none">
                <a:solidFill>
                  <a:srgbClr val="000000"/>
                </a:solidFill>
                <a:latin typeface="Open Sans Light"/>
                <a:ea typeface="Open Sans Light"/>
                <a:cs typeface="Open Sans Light"/>
                <a:sym typeface="Open Sans Light"/>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pic>
        <p:nvPicPr>
          <p:cNvPr descr="pasted-image.pdf" id="83" name="Google Shape;83;p35"/>
          <p:cNvPicPr preferRelativeResize="0"/>
          <p:nvPr/>
        </p:nvPicPr>
        <p:blipFill rotWithShape="1">
          <a:blip r:embed="rId2">
            <a:alphaModFix/>
          </a:blip>
          <a:srcRect b="0" l="0" r="0" t="0"/>
          <a:stretch/>
        </p:blipFill>
        <p:spPr>
          <a:xfrm>
            <a:off x="6599189" y="695004"/>
            <a:ext cx="189836" cy="1919173"/>
          </a:xfrm>
          <a:prstGeom prst="rect">
            <a:avLst/>
          </a:prstGeom>
          <a:noFill/>
          <a:ln>
            <a:noFill/>
          </a:ln>
        </p:spPr>
      </p:pic>
      <p:sp>
        <p:nvSpPr>
          <p:cNvPr id="84" name="Google Shape;84;p35"/>
          <p:cNvSpPr txBox="1"/>
          <p:nvPr>
            <p:ph idx="12" type="sldNum"/>
          </p:nvPr>
        </p:nvSpPr>
        <p:spPr>
          <a:xfrm>
            <a:off x="8661667" y="9251950"/>
            <a:ext cx="394339"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Clr>
                <a:srgbClr val="00B297"/>
              </a:buClr>
              <a:buSzPts val="1800"/>
              <a:buFont typeface="Open Sans"/>
              <a:buNone/>
              <a:defRPr/>
            </a:lvl1pPr>
            <a:lvl2pPr indent="0" lvl="1" marL="0" algn="l">
              <a:lnSpc>
                <a:spcPct val="100000"/>
              </a:lnSpc>
              <a:spcBef>
                <a:spcPts val="0"/>
              </a:spcBef>
              <a:spcAft>
                <a:spcPts val="0"/>
              </a:spcAft>
              <a:buClr>
                <a:srgbClr val="00B297"/>
              </a:buClr>
              <a:buSzPts val="1800"/>
              <a:buFont typeface="Open Sans"/>
              <a:buNone/>
              <a:defRPr/>
            </a:lvl2pPr>
            <a:lvl3pPr indent="0" lvl="2" marL="0" algn="l">
              <a:lnSpc>
                <a:spcPct val="100000"/>
              </a:lnSpc>
              <a:spcBef>
                <a:spcPts val="0"/>
              </a:spcBef>
              <a:spcAft>
                <a:spcPts val="0"/>
              </a:spcAft>
              <a:buClr>
                <a:srgbClr val="00B297"/>
              </a:buClr>
              <a:buSzPts val="1800"/>
              <a:buFont typeface="Open Sans"/>
              <a:buNone/>
              <a:defRPr/>
            </a:lvl3pPr>
            <a:lvl4pPr indent="0" lvl="3" marL="0" algn="l">
              <a:lnSpc>
                <a:spcPct val="100000"/>
              </a:lnSpc>
              <a:spcBef>
                <a:spcPts val="0"/>
              </a:spcBef>
              <a:spcAft>
                <a:spcPts val="0"/>
              </a:spcAft>
              <a:buClr>
                <a:srgbClr val="00B297"/>
              </a:buClr>
              <a:buSzPts val="1800"/>
              <a:buFont typeface="Open Sans"/>
              <a:buNone/>
              <a:defRPr/>
            </a:lvl4pPr>
            <a:lvl5pPr indent="0" lvl="4" marL="0" algn="l">
              <a:lnSpc>
                <a:spcPct val="100000"/>
              </a:lnSpc>
              <a:spcBef>
                <a:spcPts val="0"/>
              </a:spcBef>
              <a:spcAft>
                <a:spcPts val="0"/>
              </a:spcAft>
              <a:buClr>
                <a:srgbClr val="00B297"/>
              </a:buClr>
              <a:buSzPts val="1800"/>
              <a:buFont typeface="Open Sans"/>
              <a:buNone/>
              <a:defRPr/>
            </a:lvl5pPr>
            <a:lvl6pPr indent="0" lvl="5" marL="0" algn="l">
              <a:lnSpc>
                <a:spcPct val="100000"/>
              </a:lnSpc>
              <a:spcBef>
                <a:spcPts val="0"/>
              </a:spcBef>
              <a:spcAft>
                <a:spcPts val="0"/>
              </a:spcAft>
              <a:buClr>
                <a:srgbClr val="00B297"/>
              </a:buClr>
              <a:buSzPts val="1800"/>
              <a:buFont typeface="Open Sans"/>
              <a:buNone/>
              <a:defRPr/>
            </a:lvl6pPr>
            <a:lvl7pPr indent="0" lvl="6" marL="0" algn="l">
              <a:lnSpc>
                <a:spcPct val="100000"/>
              </a:lnSpc>
              <a:spcBef>
                <a:spcPts val="0"/>
              </a:spcBef>
              <a:spcAft>
                <a:spcPts val="0"/>
              </a:spcAft>
              <a:buClr>
                <a:srgbClr val="00B297"/>
              </a:buClr>
              <a:buSzPts val="1800"/>
              <a:buFont typeface="Open Sans"/>
              <a:buNone/>
              <a:defRPr/>
            </a:lvl7pPr>
            <a:lvl8pPr indent="0" lvl="7" marL="0" algn="l">
              <a:lnSpc>
                <a:spcPct val="100000"/>
              </a:lnSpc>
              <a:spcBef>
                <a:spcPts val="0"/>
              </a:spcBef>
              <a:spcAft>
                <a:spcPts val="0"/>
              </a:spcAft>
              <a:buClr>
                <a:srgbClr val="00B297"/>
              </a:buClr>
              <a:buSzPts val="1800"/>
              <a:buFont typeface="Open Sans"/>
              <a:buNone/>
              <a:defRPr/>
            </a:lvl8pPr>
            <a:lvl9pPr indent="0" lvl="8" marL="0" algn="l">
              <a:lnSpc>
                <a:spcPct val="100000"/>
              </a:lnSpc>
              <a:spcBef>
                <a:spcPts val="0"/>
              </a:spcBef>
              <a:spcAft>
                <a:spcPts val="0"/>
              </a:spcAft>
              <a:buClr>
                <a:srgbClr val="00B297"/>
              </a:buClr>
              <a:buSzPts val="1800"/>
              <a:buFont typeface="Open Sans"/>
              <a:buNone/>
              <a:defRPr/>
            </a:lvl9pPr>
          </a:lstStyle>
          <a:p>
            <a:pPr indent="0" lvl="0" marL="0" rtl="0" algn="l">
              <a:spcBef>
                <a:spcPts val="0"/>
              </a:spcBef>
              <a:spcAft>
                <a:spcPts val="0"/>
              </a:spcAft>
              <a:buNone/>
            </a:pPr>
            <a:fld id="{00000000-1234-1234-1234-123412341234}" type="slidenum">
              <a:rPr lang="es-EC"/>
              <a:t>‹#›</a:t>
            </a:fld>
            <a:endParaRPr/>
          </a:p>
        </p:txBody>
      </p:sp>
      <p:pic>
        <p:nvPicPr>
          <p:cNvPr descr="pasted-image.pdf" id="85" name="Google Shape;85;p35"/>
          <p:cNvPicPr preferRelativeResize="0"/>
          <p:nvPr/>
        </p:nvPicPr>
        <p:blipFill rotWithShape="1">
          <a:blip r:embed="rId3">
            <a:alphaModFix/>
          </a:blip>
          <a:srcRect b="0" l="0" r="0" t="0"/>
          <a:stretch/>
        </p:blipFill>
        <p:spPr>
          <a:xfrm>
            <a:off x="476628" y="369044"/>
            <a:ext cx="5870575" cy="2513867"/>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p:cSld name="Title &amp; Subtitle">
    <p:spTree>
      <p:nvGrpSpPr>
        <p:cNvPr id="86" name="Shape 86"/>
        <p:cNvGrpSpPr/>
        <p:nvPr/>
      </p:nvGrpSpPr>
      <p:grpSpPr>
        <a:xfrm>
          <a:off x="0" y="0"/>
          <a:ext cx="0" cy="0"/>
          <a:chOff x="0" y="0"/>
          <a:chExt cx="0" cy="0"/>
        </a:xfrm>
      </p:grpSpPr>
      <p:sp>
        <p:nvSpPr>
          <p:cNvPr id="87" name="Google Shape;87;p41"/>
          <p:cNvSpPr txBox="1"/>
          <p:nvPr>
            <p:ph type="title"/>
          </p:nvPr>
        </p:nvSpPr>
        <p:spPr>
          <a:xfrm>
            <a:off x="392704" y="70423"/>
            <a:ext cx="13953494" cy="1130300"/>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0000"/>
              </a:buClr>
              <a:buSzPts val="6400"/>
              <a:buFont typeface="Open Sans"/>
              <a:buNone/>
              <a:defRPr>
                <a:solidFill>
                  <a:srgbClr val="000000"/>
                </a:solidFill>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88" name="Google Shape;88;p41"/>
          <p:cNvSpPr txBox="1"/>
          <p:nvPr>
            <p:ph idx="1" type="body"/>
          </p:nvPr>
        </p:nvSpPr>
        <p:spPr>
          <a:xfrm>
            <a:off x="1231991" y="1200723"/>
            <a:ext cx="13953494" cy="4831360"/>
          </a:xfrm>
          <a:prstGeom prst="rect">
            <a:avLst/>
          </a:prstGeom>
          <a:noFill/>
          <a:ln>
            <a:noFill/>
          </a:ln>
        </p:spPr>
        <p:txBody>
          <a:bodyPr anchorCtr="0" anchor="t" bIns="50800" lIns="50800" spcFirstLastPara="1" rIns="50800" wrap="square" tIns="50800">
            <a:normAutofit/>
          </a:bodyPr>
          <a:lstStyle>
            <a:lvl1pPr indent="-228600" lvl="0" marL="457200" algn="l">
              <a:lnSpc>
                <a:spcPct val="100000"/>
              </a:lnSpc>
              <a:spcBef>
                <a:spcPts val="2667"/>
              </a:spcBef>
              <a:spcAft>
                <a:spcPts val="0"/>
              </a:spcAft>
              <a:buClr>
                <a:srgbClr val="292929"/>
              </a:buClr>
              <a:buSzPts val="4000"/>
              <a:buFont typeface="Open Sans"/>
              <a:buNone/>
              <a:defRPr/>
            </a:lvl1pPr>
            <a:lvl2pPr indent="-228600" lvl="1" marL="914400" algn="l">
              <a:lnSpc>
                <a:spcPct val="100000"/>
              </a:lnSpc>
              <a:spcBef>
                <a:spcPts val="2667"/>
              </a:spcBef>
              <a:spcAft>
                <a:spcPts val="0"/>
              </a:spcAft>
              <a:buClr>
                <a:srgbClr val="292929"/>
              </a:buClr>
              <a:buSzPts val="4000"/>
              <a:buFont typeface="Open Sans"/>
              <a:buNone/>
              <a:defRPr/>
            </a:lvl2pPr>
            <a:lvl3pPr indent="-228600" lvl="2" marL="1371600" algn="l">
              <a:lnSpc>
                <a:spcPct val="100000"/>
              </a:lnSpc>
              <a:spcBef>
                <a:spcPts val="2667"/>
              </a:spcBef>
              <a:spcAft>
                <a:spcPts val="0"/>
              </a:spcAft>
              <a:buClr>
                <a:srgbClr val="292929"/>
              </a:buClr>
              <a:buSzPts val="4000"/>
              <a:buFont typeface="Open Sans"/>
              <a:buNone/>
              <a:defRPr/>
            </a:lvl3pPr>
            <a:lvl4pPr indent="-228600" lvl="3" marL="1828800" algn="l">
              <a:lnSpc>
                <a:spcPct val="100000"/>
              </a:lnSpc>
              <a:spcBef>
                <a:spcPts val="2667"/>
              </a:spcBef>
              <a:spcAft>
                <a:spcPts val="0"/>
              </a:spcAft>
              <a:buClr>
                <a:srgbClr val="292929"/>
              </a:buClr>
              <a:buSzPts val="4000"/>
              <a:buFont typeface="Open Sans"/>
              <a:buNone/>
              <a:defRPr/>
            </a:lvl4pPr>
            <a:lvl5pPr indent="-228600" lvl="4" marL="2286000" algn="l">
              <a:lnSpc>
                <a:spcPct val="100000"/>
              </a:lnSpc>
              <a:spcBef>
                <a:spcPts val="2667"/>
              </a:spcBef>
              <a:spcAft>
                <a:spcPts val="0"/>
              </a:spcAft>
              <a:buClr>
                <a:srgbClr val="292929"/>
              </a:buClr>
              <a:buSzPts val="4000"/>
              <a:buFont typeface="Open Sans"/>
              <a:buNone/>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89" name="Google Shape;89;p41"/>
          <p:cNvSpPr txBox="1"/>
          <p:nvPr>
            <p:ph idx="12" type="sldNum"/>
          </p:nvPr>
        </p:nvSpPr>
        <p:spPr>
          <a:xfrm>
            <a:off x="3390428" y="8809567"/>
            <a:ext cx="394339"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Clr>
                <a:srgbClr val="00B297"/>
              </a:buClr>
              <a:buSzPts val="1800"/>
              <a:buFont typeface="Open Sans"/>
              <a:buNone/>
              <a:defRPr/>
            </a:lvl1pPr>
            <a:lvl2pPr indent="0" lvl="1" marL="0" algn="l">
              <a:lnSpc>
                <a:spcPct val="100000"/>
              </a:lnSpc>
              <a:spcBef>
                <a:spcPts val="0"/>
              </a:spcBef>
              <a:spcAft>
                <a:spcPts val="0"/>
              </a:spcAft>
              <a:buClr>
                <a:srgbClr val="00B297"/>
              </a:buClr>
              <a:buSzPts val="1800"/>
              <a:buFont typeface="Open Sans"/>
              <a:buNone/>
              <a:defRPr/>
            </a:lvl2pPr>
            <a:lvl3pPr indent="0" lvl="2" marL="0" algn="l">
              <a:lnSpc>
                <a:spcPct val="100000"/>
              </a:lnSpc>
              <a:spcBef>
                <a:spcPts val="0"/>
              </a:spcBef>
              <a:spcAft>
                <a:spcPts val="0"/>
              </a:spcAft>
              <a:buClr>
                <a:srgbClr val="00B297"/>
              </a:buClr>
              <a:buSzPts val="1800"/>
              <a:buFont typeface="Open Sans"/>
              <a:buNone/>
              <a:defRPr/>
            </a:lvl3pPr>
            <a:lvl4pPr indent="0" lvl="3" marL="0" algn="l">
              <a:lnSpc>
                <a:spcPct val="100000"/>
              </a:lnSpc>
              <a:spcBef>
                <a:spcPts val="0"/>
              </a:spcBef>
              <a:spcAft>
                <a:spcPts val="0"/>
              </a:spcAft>
              <a:buClr>
                <a:srgbClr val="00B297"/>
              </a:buClr>
              <a:buSzPts val="1800"/>
              <a:buFont typeface="Open Sans"/>
              <a:buNone/>
              <a:defRPr/>
            </a:lvl4pPr>
            <a:lvl5pPr indent="0" lvl="4" marL="0" algn="l">
              <a:lnSpc>
                <a:spcPct val="100000"/>
              </a:lnSpc>
              <a:spcBef>
                <a:spcPts val="0"/>
              </a:spcBef>
              <a:spcAft>
                <a:spcPts val="0"/>
              </a:spcAft>
              <a:buClr>
                <a:srgbClr val="00B297"/>
              </a:buClr>
              <a:buSzPts val="1800"/>
              <a:buFont typeface="Open Sans"/>
              <a:buNone/>
              <a:defRPr/>
            </a:lvl5pPr>
            <a:lvl6pPr indent="0" lvl="5" marL="0" algn="l">
              <a:lnSpc>
                <a:spcPct val="100000"/>
              </a:lnSpc>
              <a:spcBef>
                <a:spcPts val="0"/>
              </a:spcBef>
              <a:spcAft>
                <a:spcPts val="0"/>
              </a:spcAft>
              <a:buClr>
                <a:srgbClr val="00B297"/>
              </a:buClr>
              <a:buSzPts val="1800"/>
              <a:buFont typeface="Open Sans"/>
              <a:buNone/>
              <a:defRPr/>
            </a:lvl6pPr>
            <a:lvl7pPr indent="0" lvl="6" marL="0" algn="l">
              <a:lnSpc>
                <a:spcPct val="100000"/>
              </a:lnSpc>
              <a:spcBef>
                <a:spcPts val="0"/>
              </a:spcBef>
              <a:spcAft>
                <a:spcPts val="0"/>
              </a:spcAft>
              <a:buClr>
                <a:srgbClr val="00B297"/>
              </a:buClr>
              <a:buSzPts val="1800"/>
              <a:buFont typeface="Open Sans"/>
              <a:buNone/>
              <a:defRPr/>
            </a:lvl7pPr>
            <a:lvl8pPr indent="0" lvl="7" marL="0" algn="l">
              <a:lnSpc>
                <a:spcPct val="100000"/>
              </a:lnSpc>
              <a:spcBef>
                <a:spcPts val="0"/>
              </a:spcBef>
              <a:spcAft>
                <a:spcPts val="0"/>
              </a:spcAft>
              <a:buClr>
                <a:srgbClr val="00B297"/>
              </a:buClr>
              <a:buSzPts val="1800"/>
              <a:buFont typeface="Open Sans"/>
              <a:buNone/>
              <a:defRPr/>
            </a:lvl8pPr>
            <a:lvl9pPr indent="0" lvl="8" marL="0" algn="l">
              <a:lnSpc>
                <a:spcPct val="100000"/>
              </a:lnSpc>
              <a:spcBef>
                <a:spcPts val="0"/>
              </a:spcBef>
              <a:spcAft>
                <a:spcPts val="0"/>
              </a:spcAft>
              <a:buClr>
                <a:srgbClr val="00B297"/>
              </a:buClr>
              <a:buSzPts val="1800"/>
              <a:buFont typeface="Open Sans"/>
              <a:buNone/>
              <a:defRPr/>
            </a:lvl9pPr>
          </a:lstStyle>
          <a:p>
            <a:pPr indent="0" lvl="0" marL="0" rtl="0" algn="l">
              <a:spcBef>
                <a:spcPts val="0"/>
              </a:spcBef>
              <a:spcAft>
                <a:spcPts val="0"/>
              </a:spcAft>
              <a:buNone/>
            </a:pPr>
            <a:fld id="{00000000-1234-1234-1234-123412341234}" type="slidenum">
              <a:rPr lang="es-EC"/>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copy" showMasterSp="0">
  <p:cSld name="Title &amp; Subtitle copy">
    <p:spTree>
      <p:nvGrpSpPr>
        <p:cNvPr id="90" name="Shape 90"/>
        <p:cNvGrpSpPr/>
        <p:nvPr/>
      </p:nvGrpSpPr>
      <p:grpSpPr>
        <a:xfrm>
          <a:off x="0" y="0"/>
          <a:ext cx="0" cy="0"/>
          <a:chOff x="0" y="0"/>
          <a:chExt cx="0" cy="0"/>
        </a:xfrm>
      </p:grpSpPr>
      <p:pic>
        <p:nvPicPr>
          <p:cNvPr id="91" name="Google Shape;91;p42"/>
          <p:cNvPicPr preferRelativeResize="0"/>
          <p:nvPr/>
        </p:nvPicPr>
        <p:blipFill rotWithShape="1">
          <a:blip r:embed="rId2">
            <a:alphaModFix/>
          </a:blip>
          <a:srcRect b="13245" l="55019" r="0" t="12740"/>
          <a:stretch/>
        </p:blipFill>
        <p:spPr>
          <a:xfrm>
            <a:off x="3971" y="-7099"/>
            <a:ext cx="6316089" cy="9760699"/>
          </a:xfrm>
          <a:prstGeom prst="rect">
            <a:avLst/>
          </a:prstGeom>
          <a:noFill/>
          <a:ln>
            <a:noFill/>
          </a:ln>
        </p:spPr>
      </p:pic>
      <p:sp>
        <p:nvSpPr>
          <p:cNvPr id="92" name="Google Shape;92;p42"/>
          <p:cNvSpPr txBox="1"/>
          <p:nvPr>
            <p:ph type="title"/>
          </p:nvPr>
        </p:nvSpPr>
        <p:spPr>
          <a:xfrm>
            <a:off x="6361565" y="1638300"/>
            <a:ext cx="9285313" cy="1130300"/>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292929"/>
              </a:buClr>
              <a:buSzPts val="6400"/>
              <a:buFont typeface="Open Sans"/>
              <a:buNone/>
              <a:defRPr>
                <a:solidFill>
                  <a:srgbClr val="292929"/>
                </a:solidFill>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93" name="Google Shape;93;p42"/>
          <p:cNvSpPr txBox="1"/>
          <p:nvPr>
            <p:ph idx="1" type="body"/>
          </p:nvPr>
        </p:nvSpPr>
        <p:spPr>
          <a:xfrm>
            <a:off x="6667513" y="3302296"/>
            <a:ext cx="9518732" cy="4831360"/>
          </a:xfrm>
          <a:prstGeom prst="rect">
            <a:avLst/>
          </a:prstGeom>
          <a:noFill/>
          <a:ln>
            <a:noFill/>
          </a:ln>
        </p:spPr>
        <p:txBody>
          <a:bodyPr anchorCtr="0" anchor="t" bIns="50800" lIns="50800" spcFirstLastPara="1" rIns="50800" wrap="square" tIns="50800">
            <a:normAutofit/>
          </a:bodyPr>
          <a:lstStyle>
            <a:lvl1pPr indent="-482600" lvl="0" marL="457200" algn="l">
              <a:lnSpc>
                <a:spcPct val="100000"/>
              </a:lnSpc>
              <a:spcBef>
                <a:spcPts val="2667"/>
              </a:spcBef>
              <a:spcAft>
                <a:spcPts val="0"/>
              </a:spcAft>
              <a:buClr>
                <a:srgbClr val="292929"/>
              </a:buClr>
              <a:buSzPts val="4000"/>
              <a:buFont typeface="Arial"/>
              <a:buChar char="•"/>
              <a:defRPr>
                <a:solidFill>
                  <a:srgbClr val="292929"/>
                </a:solidFill>
              </a:defRPr>
            </a:lvl1pPr>
            <a:lvl2pPr indent="-482600" lvl="1" marL="914400" algn="l">
              <a:lnSpc>
                <a:spcPct val="100000"/>
              </a:lnSpc>
              <a:spcBef>
                <a:spcPts val="2667"/>
              </a:spcBef>
              <a:spcAft>
                <a:spcPts val="0"/>
              </a:spcAft>
              <a:buClr>
                <a:srgbClr val="292929"/>
              </a:buClr>
              <a:buSzPts val="4000"/>
              <a:buFont typeface="Arial"/>
              <a:buChar char="•"/>
              <a:defRPr>
                <a:solidFill>
                  <a:srgbClr val="292929"/>
                </a:solidFill>
              </a:defRPr>
            </a:lvl2pPr>
            <a:lvl3pPr indent="-482600" lvl="2" marL="1371600" algn="l">
              <a:lnSpc>
                <a:spcPct val="100000"/>
              </a:lnSpc>
              <a:spcBef>
                <a:spcPts val="2667"/>
              </a:spcBef>
              <a:spcAft>
                <a:spcPts val="0"/>
              </a:spcAft>
              <a:buClr>
                <a:srgbClr val="292929"/>
              </a:buClr>
              <a:buSzPts val="4000"/>
              <a:buFont typeface="Arial"/>
              <a:buChar char="•"/>
              <a:defRPr>
                <a:solidFill>
                  <a:srgbClr val="292929"/>
                </a:solidFill>
              </a:defRPr>
            </a:lvl3pPr>
            <a:lvl4pPr indent="-482600" lvl="3" marL="1828800" algn="l">
              <a:lnSpc>
                <a:spcPct val="100000"/>
              </a:lnSpc>
              <a:spcBef>
                <a:spcPts val="2667"/>
              </a:spcBef>
              <a:spcAft>
                <a:spcPts val="0"/>
              </a:spcAft>
              <a:buClr>
                <a:srgbClr val="292929"/>
              </a:buClr>
              <a:buSzPts val="4000"/>
              <a:buFont typeface="Arial"/>
              <a:buChar char="•"/>
              <a:defRPr>
                <a:solidFill>
                  <a:srgbClr val="292929"/>
                </a:solidFill>
              </a:defRPr>
            </a:lvl4pPr>
            <a:lvl5pPr indent="-482600" lvl="4" marL="2286000" algn="l">
              <a:lnSpc>
                <a:spcPct val="100000"/>
              </a:lnSpc>
              <a:spcBef>
                <a:spcPts val="2667"/>
              </a:spcBef>
              <a:spcAft>
                <a:spcPts val="0"/>
              </a:spcAft>
              <a:buClr>
                <a:srgbClr val="292929"/>
              </a:buClr>
              <a:buSzPts val="4000"/>
              <a:buFont typeface="Arial"/>
              <a:buChar char="•"/>
              <a:defRPr>
                <a:solidFill>
                  <a:srgbClr val="292929"/>
                </a:solidFill>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pic>
        <p:nvPicPr>
          <p:cNvPr descr="pasted-image.pdf" id="94" name="Google Shape;94;p42"/>
          <p:cNvPicPr preferRelativeResize="0"/>
          <p:nvPr/>
        </p:nvPicPr>
        <p:blipFill rotWithShape="1">
          <a:blip r:embed="rId3">
            <a:alphaModFix/>
          </a:blip>
          <a:srcRect b="0" l="0" r="0" t="0"/>
          <a:stretch/>
        </p:blipFill>
        <p:spPr>
          <a:xfrm>
            <a:off x="3207552" y="8668092"/>
            <a:ext cx="66421" cy="406402"/>
          </a:xfrm>
          <a:prstGeom prst="rect">
            <a:avLst/>
          </a:prstGeom>
          <a:noFill/>
          <a:ln>
            <a:noFill/>
          </a:ln>
        </p:spPr>
      </p:pic>
      <p:sp>
        <p:nvSpPr>
          <p:cNvPr id="95" name="Google Shape;95;p42"/>
          <p:cNvSpPr txBox="1"/>
          <p:nvPr/>
        </p:nvSpPr>
        <p:spPr>
          <a:xfrm>
            <a:off x="3348259" y="8531021"/>
            <a:ext cx="801091" cy="424116"/>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FFFFFF"/>
              </a:buClr>
              <a:buSzPts val="1867"/>
              <a:buFont typeface="Open Sans"/>
              <a:buNone/>
            </a:pPr>
            <a:r>
              <a:rPr b="1" i="0" lang="es-EC" sz="1867" u="none" cap="none" strike="noStrike">
                <a:solidFill>
                  <a:srgbClr val="FFFFFF"/>
                </a:solidFill>
                <a:latin typeface="Open Sans"/>
                <a:ea typeface="Open Sans"/>
                <a:cs typeface="Open Sans"/>
                <a:sym typeface="Open Sans"/>
              </a:rPr>
              <a:t>SLIDE</a:t>
            </a:r>
            <a:endParaRPr b="1" i="0" sz="1867" u="none" cap="none" strike="noStrike">
              <a:solidFill>
                <a:srgbClr val="FFFFFF"/>
              </a:solidFill>
              <a:latin typeface="Open Sans"/>
              <a:ea typeface="Open Sans"/>
              <a:cs typeface="Open Sans"/>
              <a:sym typeface="Open Sans"/>
            </a:endParaRPr>
          </a:p>
        </p:txBody>
      </p:sp>
      <p:pic>
        <p:nvPicPr>
          <p:cNvPr descr="pasted-image.pdf" id="96" name="Google Shape;96;p42"/>
          <p:cNvPicPr preferRelativeResize="0"/>
          <p:nvPr/>
        </p:nvPicPr>
        <p:blipFill rotWithShape="1">
          <a:blip r:embed="rId4">
            <a:alphaModFix/>
          </a:blip>
          <a:srcRect b="0" l="0" r="0" t="0"/>
          <a:stretch/>
        </p:blipFill>
        <p:spPr>
          <a:xfrm>
            <a:off x="522445" y="8489918"/>
            <a:ext cx="2443489" cy="1048626"/>
          </a:xfrm>
          <a:prstGeom prst="rect">
            <a:avLst/>
          </a:prstGeom>
          <a:noFill/>
          <a:ln>
            <a:noFill/>
          </a:ln>
        </p:spPr>
      </p:pic>
      <p:sp>
        <p:nvSpPr>
          <p:cNvPr id="97" name="Google Shape;97;p42"/>
          <p:cNvSpPr txBox="1"/>
          <p:nvPr>
            <p:ph idx="12" type="sldNum"/>
          </p:nvPr>
        </p:nvSpPr>
        <p:spPr>
          <a:xfrm>
            <a:off x="3359302" y="8806579"/>
            <a:ext cx="407163"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Clr>
                <a:srgbClr val="FFFFFF"/>
              </a:buClr>
              <a:buSzPts val="1867"/>
              <a:buFont typeface="Open Sans"/>
              <a:buNone/>
              <a:defRPr b="1" i="0" sz="1867" u="none" cap="none" strike="noStrike">
                <a:solidFill>
                  <a:srgbClr val="FFFFFF"/>
                </a:solidFill>
                <a:latin typeface="Open Sans"/>
                <a:ea typeface="Open Sans"/>
                <a:cs typeface="Open Sans"/>
                <a:sym typeface="Open Sans"/>
              </a:defRPr>
            </a:lvl1pPr>
            <a:lvl2pPr indent="0" lvl="1" marL="0" algn="l">
              <a:lnSpc>
                <a:spcPct val="100000"/>
              </a:lnSpc>
              <a:spcBef>
                <a:spcPts val="0"/>
              </a:spcBef>
              <a:spcAft>
                <a:spcPts val="0"/>
              </a:spcAft>
              <a:buClr>
                <a:srgbClr val="FFFFFF"/>
              </a:buClr>
              <a:buSzPts val="1867"/>
              <a:buFont typeface="Open Sans"/>
              <a:buNone/>
              <a:defRPr b="1" i="0" sz="1867" u="none" cap="none" strike="noStrike">
                <a:solidFill>
                  <a:srgbClr val="FFFFFF"/>
                </a:solidFill>
                <a:latin typeface="Open Sans"/>
                <a:ea typeface="Open Sans"/>
                <a:cs typeface="Open Sans"/>
                <a:sym typeface="Open Sans"/>
              </a:defRPr>
            </a:lvl2pPr>
            <a:lvl3pPr indent="0" lvl="2" marL="0" algn="l">
              <a:lnSpc>
                <a:spcPct val="100000"/>
              </a:lnSpc>
              <a:spcBef>
                <a:spcPts val="0"/>
              </a:spcBef>
              <a:spcAft>
                <a:spcPts val="0"/>
              </a:spcAft>
              <a:buClr>
                <a:srgbClr val="FFFFFF"/>
              </a:buClr>
              <a:buSzPts val="1867"/>
              <a:buFont typeface="Open Sans"/>
              <a:buNone/>
              <a:defRPr b="1" i="0" sz="1867" u="none" cap="none" strike="noStrike">
                <a:solidFill>
                  <a:srgbClr val="FFFFFF"/>
                </a:solidFill>
                <a:latin typeface="Open Sans"/>
                <a:ea typeface="Open Sans"/>
                <a:cs typeface="Open Sans"/>
                <a:sym typeface="Open Sans"/>
              </a:defRPr>
            </a:lvl3pPr>
            <a:lvl4pPr indent="0" lvl="3" marL="0" algn="l">
              <a:lnSpc>
                <a:spcPct val="100000"/>
              </a:lnSpc>
              <a:spcBef>
                <a:spcPts val="0"/>
              </a:spcBef>
              <a:spcAft>
                <a:spcPts val="0"/>
              </a:spcAft>
              <a:buClr>
                <a:srgbClr val="FFFFFF"/>
              </a:buClr>
              <a:buSzPts val="1867"/>
              <a:buFont typeface="Open Sans"/>
              <a:buNone/>
              <a:defRPr b="1" i="0" sz="1867" u="none" cap="none" strike="noStrike">
                <a:solidFill>
                  <a:srgbClr val="FFFFFF"/>
                </a:solidFill>
                <a:latin typeface="Open Sans"/>
                <a:ea typeface="Open Sans"/>
                <a:cs typeface="Open Sans"/>
                <a:sym typeface="Open Sans"/>
              </a:defRPr>
            </a:lvl4pPr>
            <a:lvl5pPr indent="0" lvl="4" marL="0" algn="l">
              <a:lnSpc>
                <a:spcPct val="100000"/>
              </a:lnSpc>
              <a:spcBef>
                <a:spcPts val="0"/>
              </a:spcBef>
              <a:spcAft>
                <a:spcPts val="0"/>
              </a:spcAft>
              <a:buClr>
                <a:srgbClr val="FFFFFF"/>
              </a:buClr>
              <a:buSzPts val="1867"/>
              <a:buFont typeface="Open Sans"/>
              <a:buNone/>
              <a:defRPr b="1" i="0" sz="1867" u="none" cap="none" strike="noStrike">
                <a:solidFill>
                  <a:srgbClr val="FFFFFF"/>
                </a:solidFill>
                <a:latin typeface="Open Sans"/>
                <a:ea typeface="Open Sans"/>
                <a:cs typeface="Open Sans"/>
                <a:sym typeface="Open Sans"/>
              </a:defRPr>
            </a:lvl5pPr>
            <a:lvl6pPr indent="0" lvl="5" marL="0" algn="l">
              <a:lnSpc>
                <a:spcPct val="100000"/>
              </a:lnSpc>
              <a:spcBef>
                <a:spcPts val="0"/>
              </a:spcBef>
              <a:spcAft>
                <a:spcPts val="0"/>
              </a:spcAft>
              <a:buClr>
                <a:srgbClr val="FFFFFF"/>
              </a:buClr>
              <a:buSzPts val="1867"/>
              <a:buFont typeface="Open Sans"/>
              <a:buNone/>
              <a:defRPr b="1" i="0" sz="1867" u="none" cap="none" strike="noStrike">
                <a:solidFill>
                  <a:srgbClr val="FFFFFF"/>
                </a:solidFill>
                <a:latin typeface="Open Sans"/>
                <a:ea typeface="Open Sans"/>
                <a:cs typeface="Open Sans"/>
                <a:sym typeface="Open Sans"/>
              </a:defRPr>
            </a:lvl6pPr>
            <a:lvl7pPr indent="0" lvl="6" marL="0" algn="l">
              <a:lnSpc>
                <a:spcPct val="100000"/>
              </a:lnSpc>
              <a:spcBef>
                <a:spcPts val="0"/>
              </a:spcBef>
              <a:spcAft>
                <a:spcPts val="0"/>
              </a:spcAft>
              <a:buClr>
                <a:srgbClr val="FFFFFF"/>
              </a:buClr>
              <a:buSzPts val="1867"/>
              <a:buFont typeface="Open Sans"/>
              <a:buNone/>
              <a:defRPr b="1" i="0" sz="1867" u="none" cap="none" strike="noStrike">
                <a:solidFill>
                  <a:srgbClr val="FFFFFF"/>
                </a:solidFill>
                <a:latin typeface="Open Sans"/>
                <a:ea typeface="Open Sans"/>
                <a:cs typeface="Open Sans"/>
                <a:sym typeface="Open Sans"/>
              </a:defRPr>
            </a:lvl7pPr>
            <a:lvl8pPr indent="0" lvl="7" marL="0" algn="l">
              <a:lnSpc>
                <a:spcPct val="100000"/>
              </a:lnSpc>
              <a:spcBef>
                <a:spcPts val="0"/>
              </a:spcBef>
              <a:spcAft>
                <a:spcPts val="0"/>
              </a:spcAft>
              <a:buClr>
                <a:srgbClr val="FFFFFF"/>
              </a:buClr>
              <a:buSzPts val="1867"/>
              <a:buFont typeface="Open Sans"/>
              <a:buNone/>
              <a:defRPr b="1" i="0" sz="1867" u="none" cap="none" strike="noStrike">
                <a:solidFill>
                  <a:srgbClr val="FFFFFF"/>
                </a:solidFill>
                <a:latin typeface="Open Sans"/>
                <a:ea typeface="Open Sans"/>
                <a:cs typeface="Open Sans"/>
                <a:sym typeface="Open Sans"/>
              </a:defRPr>
            </a:lvl8pPr>
            <a:lvl9pPr indent="0" lvl="8" marL="0" algn="l">
              <a:lnSpc>
                <a:spcPct val="100000"/>
              </a:lnSpc>
              <a:spcBef>
                <a:spcPts val="0"/>
              </a:spcBef>
              <a:spcAft>
                <a:spcPts val="0"/>
              </a:spcAft>
              <a:buClr>
                <a:srgbClr val="FFFFFF"/>
              </a:buClr>
              <a:buSzPts val="1867"/>
              <a:buFont typeface="Open Sans"/>
              <a:buNone/>
              <a:defRPr b="1" i="0" sz="1867" u="none" cap="none" strike="noStrike">
                <a:solidFill>
                  <a:srgbClr val="FFFFFF"/>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s-EC"/>
              <a:t>‹#›</a:t>
            </a:fld>
            <a:endParaRPr/>
          </a:p>
        </p:txBody>
      </p:sp>
      <p:sp>
        <p:nvSpPr>
          <p:cNvPr id="98" name="Google Shape;98;p42"/>
          <p:cNvSpPr txBox="1"/>
          <p:nvPr/>
        </p:nvSpPr>
        <p:spPr>
          <a:xfrm>
            <a:off x="552421" y="1786744"/>
            <a:ext cx="4438716" cy="2318583"/>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FFFFFF"/>
              </a:buClr>
              <a:buSzPts val="7200"/>
              <a:buFont typeface="Open Sans"/>
              <a:buNone/>
            </a:pPr>
            <a:r>
              <a:rPr b="1" i="0" lang="es-EC" sz="7200" u="none" cap="none" strike="noStrike">
                <a:solidFill>
                  <a:srgbClr val="FFFFFF"/>
                </a:solidFill>
                <a:latin typeface="Open Sans"/>
                <a:ea typeface="Open Sans"/>
                <a:cs typeface="Open Sans"/>
                <a:sym typeface="Open Sans"/>
              </a:rPr>
              <a:t>Learning </a:t>
            </a:r>
            <a:endParaRPr/>
          </a:p>
          <a:p>
            <a:pPr indent="0" lvl="0" marL="228600" marR="0" rtl="0" algn="ctr">
              <a:lnSpc>
                <a:spcPct val="100000"/>
              </a:lnSpc>
              <a:spcBef>
                <a:spcPts val="0"/>
              </a:spcBef>
              <a:spcAft>
                <a:spcPts val="0"/>
              </a:spcAft>
              <a:buClr>
                <a:srgbClr val="FFFFFF"/>
              </a:buClr>
              <a:buSzPts val="7200"/>
              <a:buFont typeface="Open Sans"/>
              <a:buNone/>
            </a:pPr>
            <a:r>
              <a:rPr b="1" i="0" lang="es-EC" sz="7200" u="none" cap="none" strike="noStrike">
                <a:solidFill>
                  <a:srgbClr val="FFFFFF"/>
                </a:solidFill>
                <a:latin typeface="Open Sans"/>
                <a:ea typeface="Open Sans"/>
                <a:cs typeface="Open Sans"/>
                <a:sym typeface="Open Sans"/>
              </a:rPr>
              <a:t> objectives</a:t>
            </a:r>
            <a:endParaRPr/>
          </a:p>
        </p:txBody>
      </p:sp>
      <p:sp>
        <p:nvSpPr>
          <p:cNvPr id="99" name="Google Shape;99;p42"/>
          <p:cNvSpPr/>
          <p:nvPr/>
        </p:nvSpPr>
        <p:spPr>
          <a:xfrm>
            <a:off x="4471987" y="4991049"/>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Open Sans"/>
              <a:buNone/>
            </a:pPr>
            <a:r>
              <a:t/>
            </a:r>
            <a:endParaRPr b="0" i="0" sz="1800" u="none" cap="none" strike="noStrike">
              <a:solidFill>
                <a:srgbClr val="A5A5A5"/>
              </a:solidFill>
              <a:latin typeface="Open Sans"/>
              <a:ea typeface="Open Sans"/>
              <a:cs typeface="Open Sans"/>
              <a:sym typeface="Open Sans"/>
            </a:endParaRPr>
          </a:p>
        </p:txBody>
      </p:sp>
      <p:sp>
        <p:nvSpPr>
          <p:cNvPr id="100" name="Google Shape;100;p42"/>
          <p:cNvSpPr/>
          <p:nvPr/>
        </p:nvSpPr>
        <p:spPr>
          <a:xfrm>
            <a:off x="1409685" y="5472065"/>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Open Sans"/>
              <a:buNone/>
            </a:pPr>
            <a:r>
              <a:t/>
            </a:r>
            <a:endParaRPr b="0" i="0" sz="1800" u="none" cap="none" strike="noStrike">
              <a:solidFill>
                <a:srgbClr val="A5A5A5"/>
              </a:solidFill>
              <a:latin typeface="Open Sans"/>
              <a:ea typeface="Open Sans"/>
              <a:cs typeface="Open Sans"/>
              <a:sym typeface="Open Sans"/>
            </a:endParaRPr>
          </a:p>
        </p:txBody>
      </p:sp>
      <p:sp>
        <p:nvSpPr>
          <p:cNvPr id="101" name="Google Shape;101;p42"/>
          <p:cNvSpPr/>
          <p:nvPr/>
        </p:nvSpPr>
        <p:spPr>
          <a:xfrm>
            <a:off x="3005129" y="5524449"/>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Open Sans"/>
              <a:buNone/>
            </a:pPr>
            <a:r>
              <a:t/>
            </a:r>
            <a:endParaRPr b="0" i="0" sz="1800" u="none" cap="none" strike="noStrike">
              <a:solidFill>
                <a:srgbClr val="A5A5A5"/>
              </a:solidFill>
              <a:latin typeface="Open Sans"/>
              <a:ea typeface="Open Sans"/>
              <a:cs typeface="Open Sans"/>
              <a:sym typeface="Open Sans"/>
            </a:endParaRPr>
          </a:p>
        </p:txBody>
      </p:sp>
      <p:sp>
        <p:nvSpPr>
          <p:cNvPr id="102" name="Google Shape;102;p42"/>
          <p:cNvSpPr/>
          <p:nvPr/>
        </p:nvSpPr>
        <p:spPr>
          <a:xfrm>
            <a:off x="233341" y="4681484"/>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Open Sans"/>
              <a:buNone/>
            </a:pPr>
            <a:r>
              <a:t/>
            </a:r>
            <a:endParaRPr b="0" i="0" sz="1800" u="none" cap="none" strike="noStrike">
              <a:solidFill>
                <a:srgbClr val="A5A5A5"/>
              </a:solidFill>
              <a:latin typeface="Open Sans"/>
              <a:ea typeface="Open Sans"/>
              <a:cs typeface="Open Sans"/>
              <a:sym typeface="Open Sans"/>
            </a:endParaRPr>
          </a:p>
        </p:txBody>
      </p:sp>
      <p:sp>
        <p:nvSpPr>
          <p:cNvPr id="103" name="Google Shape;103;p42"/>
          <p:cNvSpPr/>
          <p:nvPr/>
        </p:nvSpPr>
        <p:spPr>
          <a:xfrm>
            <a:off x="1433493" y="209486"/>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Open Sans"/>
              <a:buNone/>
            </a:pPr>
            <a:r>
              <a:t/>
            </a:r>
            <a:endParaRPr b="0" i="0" sz="1800" u="none" cap="none" strike="noStrike">
              <a:solidFill>
                <a:srgbClr val="A5A5A5"/>
              </a:solidFill>
              <a:latin typeface="Open Sans"/>
              <a:ea typeface="Open Sans"/>
              <a:cs typeface="Open Sans"/>
              <a:sym typeface="Open Sans"/>
            </a:endParaRPr>
          </a:p>
        </p:txBody>
      </p:sp>
      <p:sp>
        <p:nvSpPr>
          <p:cNvPr id="104" name="Google Shape;104;p42"/>
          <p:cNvSpPr/>
          <p:nvPr/>
        </p:nvSpPr>
        <p:spPr>
          <a:xfrm>
            <a:off x="257149" y="876244"/>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Open Sans"/>
              <a:buNone/>
            </a:pPr>
            <a:r>
              <a:t/>
            </a:r>
            <a:endParaRPr b="0" i="0" sz="1800" u="none" cap="none" strike="noStrike">
              <a:solidFill>
                <a:srgbClr val="A5A5A5"/>
              </a:solidFill>
              <a:latin typeface="Open Sans"/>
              <a:ea typeface="Open Sans"/>
              <a:cs typeface="Open Sans"/>
              <a:sym typeface="Open Sans"/>
            </a:endParaRPr>
          </a:p>
        </p:txBody>
      </p:sp>
      <p:sp>
        <p:nvSpPr>
          <p:cNvPr id="105" name="Google Shape;105;p42"/>
          <p:cNvSpPr/>
          <p:nvPr/>
        </p:nvSpPr>
        <p:spPr>
          <a:xfrm>
            <a:off x="121198" y="6224608"/>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Open Sans"/>
              <a:buNone/>
            </a:pPr>
            <a:r>
              <a:t/>
            </a:r>
            <a:endParaRPr b="0" i="0" sz="1800" u="none" cap="none" strike="noStrike">
              <a:solidFill>
                <a:srgbClr val="A5A5A5"/>
              </a:solidFill>
              <a:latin typeface="Open Sans"/>
              <a:ea typeface="Open Sans"/>
              <a:cs typeface="Open Sans"/>
              <a:sym typeface="Open Sans"/>
            </a:endParaRPr>
          </a:p>
        </p:txBody>
      </p:sp>
      <p:sp>
        <p:nvSpPr>
          <p:cNvPr id="106" name="Google Shape;106;p42"/>
          <p:cNvSpPr/>
          <p:nvPr/>
        </p:nvSpPr>
        <p:spPr>
          <a:xfrm>
            <a:off x="2834779" y="6925190"/>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Open Sans"/>
              <a:buNone/>
            </a:pPr>
            <a:r>
              <a:t/>
            </a:r>
            <a:endParaRPr b="0" i="0" sz="1800" u="none" cap="none" strike="noStrike">
              <a:solidFill>
                <a:srgbClr val="A5A5A5"/>
              </a:solidFill>
              <a:latin typeface="Open Sans"/>
              <a:ea typeface="Open Sans"/>
              <a:cs typeface="Open Sans"/>
              <a:sym typeface="Open Sans"/>
            </a:endParaRPr>
          </a:p>
        </p:txBody>
      </p:sp>
      <p:sp>
        <p:nvSpPr>
          <p:cNvPr id="107" name="Google Shape;107;p42"/>
          <p:cNvSpPr/>
          <p:nvPr/>
        </p:nvSpPr>
        <p:spPr>
          <a:xfrm>
            <a:off x="2156671" y="8305162"/>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Open Sans"/>
              <a:buNone/>
            </a:pPr>
            <a:r>
              <a:t/>
            </a:r>
            <a:endParaRPr b="0" i="0" sz="1800" u="none" cap="none" strike="noStrike">
              <a:solidFill>
                <a:srgbClr val="A5A5A5"/>
              </a:solidFill>
              <a:latin typeface="Open Sans"/>
              <a:ea typeface="Open Sans"/>
              <a:cs typeface="Open Sans"/>
              <a:sym typeface="Open Sans"/>
            </a:endParaRPr>
          </a:p>
        </p:txBody>
      </p:sp>
      <p:sp>
        <p:nvSpPr>
          <p:cNvPr id="108" name="Google Shape;108;p42"/>
          <p:cNvSpPr/>
          <p:nvPr/>
        </p:nvSpPr>
        <p:spPr>
          <a:xfrm>
            <a:off x="4030460" y="7983624"/>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Open Sans"/>
              <a:buNone/>
            </a:pPr>
            <a:r>
              <a:t/>
            </a:r>
            <a:endParaRPr b="0" i="0" sz="1800" u="none" cap="none" strike="noStrike">
              <a:solidFill>
                <a:srgbClr val="A5A5A5"/>
              </a:solidFill>
              <a:latin typeface="Open Sans"/>
              <a:ea typeface="Open Sans"/>
              <a:cs typeface="Open Sans"/>
              <a:sym typeface="Open Sans"/>
            </a:endParaRPr>
          </a:p>
        </p:txBody>
      </p:sp>
      <p:sp>
        <p:nvSpPr>
          <p:cNvPr id="109" name="Google Shape;109;p42"/>
          <p:cNvSpPr/>
          <p:nvPr/>
        </p:nvSpPr>
        <p:spPr>
          <a:xfrm>
            <a:off x="5477583" y="6194398"/>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Open Sans"/>
              <a:buNone/>
            </a:pPr>
            <a:r>
              <a:t/>
            </a:r>
            <a:endParaRPr b="0" i="0" sz="1800" u="none" cap="none" strike="noStrike">
              <a:solidFill>
                <a:srgbClr val="A5A5A5"/>
              </a:solidFill>
              <a:latin typeface="Open Sans"/>
              <a:ea typeface="Open Sans"/>
              <a:cs typeface="Open Sans"/>
              <a:sym typeface="Open Sans"/>
            </a:endParaRPr>
          </a:p>
        </p:txBody>
      </p:sp>
      <p:sp>
        <p:nvSpPr>
          <p:cNvPr id="110" name="Google Shape;110;p42"/>
          <p:cNvSpPr/>
          <p:nvPr/>
        </p:nvSpPr>
        <p:spPr>
          <a:xfrm>
            <a:off x="371593" y="7842725"/>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Open Sans"/>
              <a:buNone/>
            </a:pPr>
            <a:r>
              <a:t/>
            </a:r>
            <a:endParaRPr b="0" i="0" sz="1800" u="none" cap="none" strike="noStrike">
              <a:solidFill>
                <a:srgbClr val="A5A5A5"/>
              </a:solidFill>
              <a:latin typeface="Open Sans"/>
              <a:ea typeface="Open Sans"/>
              <a:cs typeface="Open Sans"/>
              <a:sym typeface="Open Sans"/>
            </a:endParaRPr>
          </a:p>
        </p:txBody>
      </p:sp>
      <p:sp>
        <p:nvSpPr>
          <p:cNvPr id="111" name="Google Shape;111;p42"/>
          <p:cNvSpPr/>
          <p:nvPr/>
        </p:nvSpPr>
        <p:spPr>
          <a:xfrm>
            <a:off x="4323072" y="6558155"/>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Open Sans"/>
              <a:buNone/>
            </a:pPr>
            <a:r>
              <a:t/>
            </a:r>
            <a:endParaRPr b="0" i="0" sz="1800" u="none" cap="none" strike="noStrike">
              <a:solidFill>
                <a:srgbClr val="A5A5A5"/>
              </a:solidFill>
              <a:latin typeface="Open Sans"/>
              <a:ea typeface="Open Sans"/>
              <a:cs typeface="Open Sans"/>
              <a:sym typeface="Open Sans"/>
            </a:endParaRPr>
          </a:p>
        </p:txBody>
      </p:sp>
      <p:sp>
        <p:nvSpPr>
          <p:cNvPr id="112" name="Google Shape;112;p42"/>
          <p:cNvSpPr/>
          <p:nvPr/>
        </p:nvSpPr>
        <p:spPr>
          <a:xfrm>
            <a:off x="1431123" y="6925190"/>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Open Sans"/>
              <a:buNone/>
            </a:pPr>
            <a:r>
              <a:t/>
            </a:r>
            <a:endParaRPr b="0" i="0" sz="1800" u="none" cap="none" strike="noStrike">
              <a:solidFill>
                <a:srgbClr val="A5A5A5"/>
              </a:solidFill>
              <a:latin typeface="Open Sans"/>
              <a:ea typeface="Open Sans"/>
              <a:cs typeface="Open Sans"/>
              <a:sym typeface="Open San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and text">
  <p:cSld name="Photo and text">
    <p:spTree>
      <p:nvGrpSpPr>
        <p:cNvPr id="113" name="Shape 113"/>
        <p:cNvGrpSpPr/>
        <p:nvPr/>
      </p:nvGrpSpPr>
      <p:grpSpPr>
        <a:xfrm>
          <a:off x="0" y="0"/>
          <a:ext cx="0" cy="0"/>
          <a:chOff x="0" y="0"/>
          <a:chExt cx="0" cy="0"/>
        </a:xfrm>
      </p:grpSpPr>
      <p:sp>
        <p:nvSpPr>
          <p:cNvPr id="114" name="Google Shape;114;p43"/>
          <p:cNvSpPr/>
          <p:nvPr>
            <p:ph idx="2" type="pic"/>
          </p:nvPr>
        </p:nvSpPr>
        <p:spPr>
          <a:xfrm>
            <a:off x="10576732" y="-1"/>
            <a:ext cx="6795615" cy="9753601"/>
          </a:xfrm>
          <a:prstGeom prst="rect">
            <a:avLst/>
          </a:prstGeom>
          <a:noFill/>
          <a:ln>
            <a:noFill/>
          </a:ln>
        </p:spPr>
        <p:txBody>
          <a:bodyPr anchorCtr="0" anchor="t" bIns="50800" lIns="50800" spcFirstLastPara="1" rIns="50800" wrap="square" tIns="50800">
            <a:normAutofit/>
          </a:bodyPr>
          <a:lstStyle>
            <a:lvl1pPr lvl="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1pPr>
            <a:lvl2pPr lvl="1"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2pPr>
            <a:lvl3pPr lvl="2"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3pPr>
            <a:lvl4pPr lvl="3"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4pPr>
            <a:lvl5pPr lvl="4"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5pPr>
            <a:lvl6pPr lvl="5"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lvl="6"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lvl="7"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lvl="8"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sp>
        <p:nvSpPr>
          <p:cNvPr id="115" name="Google Shape;115;p43"/>
          <p:cNvSpPr txBox="1"/>
          <p:nvPr>
            <p:ph type="title"/>
          </p:nvPr>
        </p:nvSpPr>
        <p:spPr>
          <a:xfrm>
            <a:off x="1270039" y="635000"/>
            <a:ext cx="9117545" cy="1988692"/>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0000"/>
              </a:buClr>
              <a:buSzPts val="6400"/>
              <a:buFont typeface="Open Sans"/>
              <a:buNone/>
              <a:defRPr>
                <a:solidFill>
                  <a:srgbClr val="000000"/>
                </a:solidFill>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116" name="Google Shape;116;p43"/>
          <p:cNvSpPr txBox="1"/>
          <p:nvPr>
            <p:ph idx="1" type="body"/>
          </p:nvPr>
        </p:nvSpPr>
        <p:spPr>
          <a:xfrm>
            <a:off x="1270039" y="2616200"/>
            <a:ext cx="9117545" cy="4267200"/>
          </a:xfrm>
          <a:prstGeom prst="rect">
            <a:avLst/>
          </a:prstGeom>
          <a:noFill/>
          <a:ln>
            <a:noFill/>
          </a:ln>
        </p:spPr>
        <p:txBody>
          <a:bodyPr anchorCtr="0" anchor="t" bIns="50800" lIns="50800" spcFirstLastPara="1" rIns="50800" wrap="square" tIns="50800">
            <a:normAutofit/>
          </a:bodyPr>
          <a:lstStyle>
            <a:lvl1pPr indent="-228600" lvl="0" marL="457200" algn="l">
              <a:lnSpc>
                <a:spcPct val="100000"/>
              </a:lnSpc>
              <a:spcBef>
                <a:spcPts val="2667"/>
              </a:spcBef>
              <a:spcAft>
                <a:spcPts val="0"/>
              </a:spcAft>
              <a:buClr>
                <a:srgbClr val="292929"/>
              </a:buClr>
              <a:buSzPts val="4000"/>
              <a:buFont typeface="Open Sans"/>
              <a:buNone/>
              <a:defRPr>
                <a:solidFill>
                  <a:srgbClr val="292929"/>
                </a:solidFill>
              </a:defRPr>
            </a:lvl1pPr>
            <a:lvl2pPr indent="-228600" lvl="1" marL="914400" algn="l">
              <a:lnSpc>
                <a:spcPct val="100000"/>
              </a:lnSpc>
              <a:spcBef>
                <a:spcPts val="2667"/>
              </a:spcBef>
              <a:spcAft>
                <a:spcPts val="0"/>
              </a:spcAft>
              <a:buClr>
                <a:srgbClr val="292929"/>
              </a:buClr>
              <a:buSzPts val="4000"/>
              <a:buFont typeface="Open Sans"/>
              <a:buNone/>
              <a:defRPr>
                <a:solidFill>
                  <a:srgbClr val="292929"/>
                </a:solidFill>
              </a:defRPr>
            </a:lvl2pPr>
            <a:lvl3pPr indent="-228600" lvl="2" marL="1371600" algn="l">
              <a:lnSpc>
                <a:spcPct val="100000"/>
              </a:lnSpc>
              <a:spcBef>
                <a:spcPts val="2667"/>
              </a:spcBef>
              <a:spcAft>
                <a:spcPts val="0"/>
              </a:spcAft>
              <a:buClr>
                <a:srgbClr val="292929"/>
              </a:buClr>
              <a:buSzPts val="4000"/>
              <a:buFont typeface="Open Sans"/>
              <a:buNone/>
              <a:defRPr>
                <a:solidFill>
                  <a:srgbClr val="292929"/>
                </a:solidFill>
              </a:defRPr>
            </a:lvl3pPr>
            <a:lvl4pPr indent="-228600" lvl="3" marL="1828800" algn="l">
              <a:lnSpc>
                <a:spcPct val="100000"/>
              </a:lnSpc>
              <a:spcBef>
                <a:spcPts val="2667"/>
              </a:spcBef>
              <a:spcAft>
                <a:spcPts val="0"/>
              </a:spcAft>
              <a:buClr>
                <a:srgbClr val="292929"/>
              </a:buClr>
              <a:buSzPts val="4000"/>
              <a:buFont typeface="Open Sans"/>
              <a:buNone/>
              <a:defRPr>
                <a:solidFill>
                  <a:srgbClr val="292929"/>
                </a:solidFill>
              </a:defRPr>
            </a:lvl4pPr>
            <a:lvl5pPr indent="-228600" lvl="4" marL="2286000" algn="l">
              <a:lnSpc>
                <a:spcPct val="100000"/>
              </a:lnSpc>
              <a:spcBef>
                <a:spcPts val="2667"/>
              </a:spcBef>
              <a:spcAft>
                <a:spcPts val="0"/>
              </a:spcAft>
              <a:buClr>
                <a:srgbClr val="292929"/>
              </a:buClr>
              <a:buSzPts val="4000"/>
              <a:buFont typeface="Open Sans"/>
              <a:buNone/>
              <a:defRPr>
                <a:solidFill>
                  <a:srgbClr val="292929"/>
                </a:solidFill>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117" name="Google Shape;117;p43"/>
          <p:cNvSpPr txBox="1"/>
          <p:nvPr>
            <p:ph idx="3" type="body"/>
          </p:nvPr>
        </p:nvSpPr>
        <p:spPr>
          <a:xfrm>
            <a:off x="9766340" y="9099807"/>
            <a:ext cx="6549451" cy="406401"/>
          </a:xfrm>
          <a:prstGeom prst="rect">
            <a:avLst/>
          </a:prstGeom>
          <a:noFill/>
          <a:ln>
            <a:noFill/>
          </a:ln>
        </p:spPr>
        <p:txBody>
          <a:bodyPr anchorCtr="0" anchor="t" bIns="50800" lIns="50800" spcFirstLastPara="1" rIns="50800" wrap="square" tIns="50800">
            <a:normAutofit/>
          </a:bodyPr>
          <a:lstStyle>
            <a:lvl1pPr indent="-228600" lvl="0" marL="457200" algn="l">
              <a:lnSpc>
                <a:spcPct val="100000"/>
              </a:lnSpc>
              <a:spcBef>
                <a:spcPts val="0"/>
              </a:spcBef>
              <a:spcAft>
                <a:spcPts val="0"/>
              </a:spcAft>
              <a:buClr>
                <a:srgbClr val="00A585"/>
              </a:buClr>
              <a:buSzPts val="4000"/>
              <a:buFont typeface="Open Sans"/>
              <a:buNone/>
              <a:defRPr b="1">
                <a:solidFill>
                  <a:srgbClr val="00A585"/>
                </a:solidFill>
                <a:latin typeface="Open Sans"/>
                <a:ea typeface="Open Sans"/>
                <a:cs typeface="Open Sans"/>
                <a:sym typeface="Open Sans"/>
              </a:defRPr>
            </a:lvl1pPr>
            <a:lvl2pPr indent="-314325" lvl="1" marL="914400" algn="l">
              <a:lnSpc>
                <a:spcPct val="100000"/>
              </a:lnSpc>
              <a:spcBef>
                <a:spcPts val="2667"/>
              </a:spcBef>
              <a:spcAft>
                <a:spcPts val="0"/>
              </a:spcAft>
              <a:buClr>
                <a:srgbClr val="292929"/>
              </a:buClr>
              <a:buSzPts val="1350"/>
              <a:buChar char="•"/>
              <a:defRPr/>
            </a:lvl2pPr>
            <a:lvl3pPr indent="-314325" lvl="2" marL="1371600" algn="l">
              <a:lnSpc>
                <a:spcPct val="100000"/>
              </a:lnSpc>
              <a:spcBef>
                <a:spcPts val="2667"/>
              </a:spcBef>
              <a:spcAft>
                <a:spcPts val="0"/>
              </a:spcAft>
              <a:buClr>
                <a:srgbClr val="292929"/>
              </a:buClr>
              <a:buSzPts val="1350"/>
              <a:buChar char="•"/>
              <a:defRPr/>
            </a:lvl3pPr>
            <a:lvl4pPr indent="-314325" lvl="3" marL="1828800" algn="l">
              <a:lnSpc>
                <a:spcPct val="100000"/>
              </a:lnSpc>
              <a:spcBef>
                <a:spcPts val="2667"/>
              </a:spcBef>
              <a:spcAft>
                <a:spcPts val="0"/>
              </a:spcAft>
              <a:buClr>
                <a:srgbClr val="292929"/>
              </a:buClr>
              <a:buSzPts val="1350"/>
              <a:buChar char="•"/>
              <a:defRPr/>
            </a:lvl4pPr>
            <a:lvl5pPr indent="-314325" lvl="4" marL="2286000" algn="l">
              <a:lnSpc>
                <a:spcPct val="100000"/>
              </a:lnSpc>
              <a:spcBef>
                <a:spcPts val="2667"/>
              </a:spcBef>
              <a:spcAft>
                <a:spcPts val="0"/>
              </a:spcAft>
              <a:buClr>
                <a:srgbClr val="292929"/>
              </a:buClr>
              <a:buSzPts val="1350"/>
              <a:buChar char="•"/>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118" name="Google Shape;118;p43"/>
          <p:cNvSpPr txBox="1"/>
          <p:nvPr>
            <p:ph idx="12" type="sldNum"/>
          </p:nvPr>
        </p:nvSpPr>
        <p:spPr>
          <a:xfrm>
            <a:off x="3396741" y="8803219"/>
            <a:ext cx="418384" cy="410369"/>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Clr>
                <a:srgbClr val="00B297"/>
              </a:buClr>
              <a:buSzPts val="2000"/>
              <a:buFont typeface="Open Sans"/>
              <a:buNone/>
              <a:defRPr b="1" i="0" sz="2000" u="none" cap="none" strike="noStrike">
                <a:solidFill>
                  <a:srgbClr val="00B297"/>
                </a:solidFill>
                <a:latin typeface="Open Sans"/>
                <a:ea typeface="Open Sans"/>
                <a:cs typeface="Open Sans"/>
                <a:sym typeface="Open Sans"/>
              </a:defRPr>
            </a:lvl1pPr>
            <a:lvl2pPr indent="0" lvl="1" marL="0" algn="l">
              <a:lnSpc>
                <a:spcPct val="100000"/>
              </a:lnSpc>
              <a:spcBef>
                <a:spcPts val="0"/>
              </a:spcBef>
              <a:spcAft>
                <a:spcPts val="0"/>
              </a:spcAft>
              <a:buClr>
                <a:srgbClr val="00B297"/>
              </a:buClr>
              <a:buSzPts val="2000"/>
              <a:buFont typeface="Open Sans"/>
              <a:buNone/>
              <a:defRPr b="1" i="0" sz="2000" u="none" cap="none" strike="noStrike">
                <a:solidFill>
                  <a:srgbClr val="00B297"/>
                </a:solidFill>
                <a:latin typeface="Open Sans"/>
                <a:ea typeface="Open Sans"/>
                <a:cs typeface="Open Sans"/>
                <a:sym typeface="Open Sans"/>
              </a:defRPr>
            </a:lvl2pPr>
            <a:lvl3pPr indent="0" lvl="2" marL="0" algn="l">
              <a:lnSpc>
                <a:spcPct val="100000"/>
              </a:lnSpc>
              <a:spcBef>
                <a:spcPts val="0"/>
              </a:spcBef>
              <a:spcAft>
                <a:spcPts val="0"/>
              </a:spcAft>
              <a:buClr>
                <a:srgbClr val="00B297"/>
              </a:buClr>
              <a:buSzPts val="2000"/>
              <a:buFont typeface="Open Sans"/>
              <a:buNone/>
              <a:defRPr b="1" i="0" sz="2000" u="none" cap="none" strike="noStrike">
                <a:solidFill>
                  <a:srgbClr val="00B297"/>
                </a:solidFill>
                <a:latin typeface="Open Sans"/>
                <a:ea typeface="Open Sans"/>
                <a:cs typeface="Open Sans"/>
                <a:sym typeface="Open Sans"/>
              </a:defRPr>
            </a:lvl3pPr>
            <a:lvl4pPr indent="0" lvl="3" marL="0" algn="l">
              <a:lnSpc>
                <a:spcPct val="100000"/>
              </a:lnSpc>
              <a:spcBef>
                <a:spcPts val="0"/>
              </a:spcBef>
              <a:spcAft>
                <a:spcPts val="0"/>
              </a:spcAft>
              <a:buClr>
                <a:srgbClr val="00B297"/>
              </a:buClr>
              <a:buSzPts val="2000"/>
              <a:buFont typeface="Open Sans"/>
              <a:buNone/>
              <a:defRPr b="1" i="0" sz="2000" u="none" cap="none" strike="noStrike">
                <a:solidFill>
                  <a:srgbClr val="00B297"/>
                </a:solidFill>
                <a:latin typeface="Open Sans"/>
                <a:ea typeface="Open Sans"/>
                <a:cs typeface="Open Sans"/>
                <a:sym typeface="Open Sans"/>
              </a:defRPr>
            </a:lvl4pPr>
            <a:lvl5pPr indent="0" lvl="4" marL="0" algn="l">
              <a:lnSpc>
                <a:spcPct val="100000"/>
              </a:lnSpc>
              <a:spcBef>
                <a:spcPts val="0"/>
              </a:spcBef>
              <a:spcAft>
                <a:spcPts val="0"/>
              </a:spcAft>
              <a:buClr>
                <a:srgbClr val="00B297"/>
              </a:buClr>
              <a:buSzPts val="2000"/>
              <a:buFont typeface="Open Sans"/>
              <a:buNone/>
              <a:defRPr b="1" i="0" sz="2000" u="none" cap="none" strike="noStrike">
                <a:solidFill>
                  <a:srgbClr val="00B297"/>
                </a:solidFill>
                <a:latin typeface="Open Sans"/>
                <a:ea typeface="Open Sans"/>
                <a:cs typeface="Open Sans"/>
                <a:sym typeface="Open Sans"/>
              </a:defRPr>
            </a:lvl5pPr>
            <a:lvl6pPr indent="0" lvl="5" marL="0" algn="l">
              <a:lnSpc>
                <a:spcPct val="100000"/>
              </a:lnSpc>
              <a:spcBef>
                <a:spcPts val="0"/>
              </a:spcBef>
              <a:spcAft>
                <a:spcPts val="0"/>
              </a:spcAft>
              <a:buClr>
                <a:srgbClr val="00B297"/>
              </a:buClr>
              <a:buSzPts val="2000"/>
              <a:buFont typeface="Open Sans"/>
              <a:buNone/>
              <a:defRPr b="1" i="0" sz="2000" u="none" cap="none" strike="noStrike">
                <a:solidFill>
                  <a:srgbClr val="00B297"/>
                </a:solidFill>
                <a:latin typeface="Open Sans"/>
                <a:ea typeface="Open Sans"/>
                <a:cs typeface="Open Sans"/>
                <a:sym typeface="Open Sans"/>
              </a:defRPr>
            </a:lvl6pPr>
            <a:lvl7pPr indent="0" lvl="6" marL="0" algn="l">
              <a:lnSpc>
                <a:spcPct val="100000"/>
              </a:lnSpc>
              <a:spcBef>
                <a:spcPts val="0"/>
              </a:spcBef>
              <a:spcAft>
                <a:spcPts val="0"/>
              </a:spcAft>
              <a:buClr>
                <a:srgbClr val="00B297"/>
              </a:buClr>
              <a:buSzPts val="2000"/>
              <a:buFont typeface="Open Sans"/>
              <a:buNone/>
              <a:defRPr b="1" i="0" sz="2000" u="none" cap="none" strike="noStrike">
                <a:solidFill>
                  <a:srgbClr val="00B297"/>
                </a:solidFill>
                <a:latin typeface="Open Sans"/>
                <a:ea typeface="Open Sans"/>
                <a:cs typeface="Open Sans"/>
                <a:sym typeface="Open Sans"/>
              </a:defRPr>
            </a:lvl7pPr>
            <a:lvl8pPr indent="0" lvl="7" marL="0" algn="l">
              <a:lnSpc>
                <a:spcPct val="100000"/>
              </a:lnSpc>
              <a:spcBef>
                <a:spcPts val="0"/>
              </a:spcBef>
              <a:spcAft>
                <a:spcPts val="0"/>
              </a:spcAft>
              <a:buClr>
                <a:srgbClr val="00B297"/>
              </a:buClr>
              <a:buSzPts val="2000"/>
              <a:buFont typeface="Open Sans"/>
              <a:buNone/>
              <a:defRPr b="1" i="0" sz="2000" u="none" cap="none" strike="noStrike">
                <a:solidFill>
                  <a:srgbClr val="00B297"/>
                </a:solidFill>
                <a:latin typeface="Open Sans"/>
                <a:ea typeface="Open Sans"/>
                <a:cs typeface="Open Sans"/>
                <a:sym typeface="Open Sans"/>
              </a:defRPr>
            </a:lvl8pPr>
            <a:lvl9pPr indent="0" lvl="8" marL="0" algn="l">
              <a:lnSpc>
                <a:spcPct val="100000"/>
              </a:lnSpc>
              <a:spcBef>
                <a:spcPts val="0"/>
              </a:spcBef>
              <a:spcAft>
                <a:spcPts val="0"/>
              </a:spcAft>
              <a:buClr>
                <a:srgbClr val="00B297"/>
              </a:buClr>
              <a:buSzPts val="2000"/>
              <a:buFont typeface="Open Sans"/>
              <a:buNone/>
              <a:defRPr b="1" i="0" sz="2000"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s-EC"/>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Bullets">
  <p:cSld name="Title &amp; Bullets">
    <p:spTree>
      <p:nvGrpSpPr>
        <p:cNvPr id="119" name="Shape 119"/>
        <p:cNvGrpSpPr/>
        <p:nvPr/>
      </p:nvGrpSpPr>
      <p:grpSpPr>
        <a:xfrm>
          <a:off x="0" y="0"/>
          <a:ext cx="0" cy="0"/>
          <a:chOff x="0" y="0"/>
          <a:chExt cx="0" cy="0"/>
        </a:xfrm>
      </p:grpSpPr>
      <p:sp>
        <p:nvSpPr>
          <p:cNvPr id="120" name="Google Shape;120;p44"/>
          <p:cNvSpPr txBox="1"/>
          <p:nvPr>
            <p:ph type="title"/>
          </p:nvPr>
        </p:nvSpPr>
        <p:spPr>
          <a:xfrm>
            <a:off x="396511" y="26900"/>
            <a:ext cx="14800185" cy="2159000"/>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0000"/>
              </a:buClr>
              <a:buSzPts val="6400"/>
              <a:buFont typeface="Open Sans"/>
              <a:buNone/>
              <a:defRPr>
                <a:solidFill>
                  <a:srgbClr val="000000"/>
                </a:solidFill>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121" name="Google Shape;121;p44"/>
          <p:cNvSpPr txBox="1"/>
          <p:nvPr>
            <p:ph idx="1" type="body"/>
          </p:nvPr>
        </p:nvSpPr>
        <p:spPr>
          <a:xfrm>
            <a:off x="1270039" y="2603500"/>
            <a:ext cx="14800185" cy="6286500"/>
          </a:xfrm>
          <a:prstGeom prst="rect">
            <a:avLst/>
          </a:prstGeom>
          <a:noFill/>
          <a:ln>
            <a:noFill/>
          </a:ln>
        </p:spPr>
        <p:txBody>
          <a:bodyPr anchorCtr="0" anchor="t" bIns="50800" lIns="50800" spcFirstLastPara="1" rIns="50800" wrap="square" tIns="50800">
            <a:normAutofit/>
          </a:bodyPr>
          <a:lstStyle>
            <a:lvl1pPr indent="-314325" lvl="0" marL="457200" algn="l">
              <a:lnSpc>
                <a:spcPct val="100000"/>
              </a:lnSpc>
              <a:spcBef>
                <a:spcPts val="2667"/>
              </a:spcBef>
              <a:spcAft>
                <a:spcPts val="0"/>
              </a:spcAft>
              <a:buClr>
                <a:srgbClr val="292929"/>
              </a:buClr>
              <a:buSzPts val="1350"/>
              <a:buChar char="•"/>
              <a:defRPr/>
            </a:lvl1pPr>
            <a:lvl2pPr indent="-314325" lvl="1" marL="914400" algn="l">
              <a:lnSpc>
                <a:spcPct val="100000"/>
              </a:lnSpc>
              <a:spcBef>
                <a:spcPts val="2667"/>
              </a:spcBef>
              <a:spcAft>
                <a:spcPts val="0"/>
              </a:spcAft>
              <a:buClr>
                <a:srgbClr val="292929"/>
              </a:buClr>
              <a:buSzPts val="1350"/>
              <a:buChar char="•"/>
              <a:defRPr/>
            </a:lvl2pPr>
            <a:lvl3pPr indent="-314325" lvl="2" marL="1371600" algn="l">
              <a:lnSpc>
                <a:spcPct val="100000"/>
              </a:lnSpc>
              <a:spcBef>
                <a:spcPts val="2667"/>
              </a:spcBef>
              <a:spcAft>
                <a:spcPts val="0"/>
              </a:spcAft>
              <a:buClr>
                <a:srgbClr val="292929"/>
              </a:buClr>
              <a:buSzPts val="1350"/>
              <a:buChar char="•"/>
              <a:defRPr/>
            </a:lvl3pPr>
            <a:lvl4pPr indent="-314325" lvl="3" marL="1828800" algn="l">
              <a:lnSpc>
                <a:spcPct val="100000"/>
              </a:lnSpc>
              <a:spcBef>
                <a:spcPts val="2667"/>
              </a:spcBef>
              <a:spcAft>
                <a:spcPts val="0"/>
              </a:spcAft>
              <a:buClr>
                <a:srgbClr val="292929"/>
              </a:buClr>
              <a:buSzPts val="1350"/>
              <a:buChar char="•"/>
              <a:defRPr/>
            </a:lvl4pPr>
            <a:lvl5pPr indent="-314325" lvl="4" marL="2286000" algn="l">
              <a:lnSpc>
                <a:spcPct val="100000"/>
              </a:lnSpc>
              <a:spcBef>
                <a:spcPts val="2667"/>
              </a:spcBef>
              <a:spcAft>
                <a:spcPts val="0"/>
              </a:spcAft>
              <a:buClr>
                <a:srgbClr val="292929"/>
              </a:buClr>
              <a:buSzPts val="1350"/>
              <a:buChar char="•"/>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122" name="Google Shape;122;p44"/>
          <p:cNvSpPr txBox="1"/>
          <p:nvPr>
            <p:ph idx="12" type="sldNum"/>
          </p:nvPr>
        </p:nvSpPr>
        <p:spPr>
          <a:xfrm>
            <a:off x="3386653" y="8785759"/>
            <a:ext cx="394339"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Clr>
                <a:srgbClr val="00B297"/>
              </a:buClr>
              <a:buSzPts val="1800"/>
              <a:buFont typeface="Open Sans"/>
              <a:buNone/>
              <a:defRPr/>
            </a:lvl1pPr>
            <a:lvl2pPr indent="0" lvl="1" marL="0" algn="l">
              <a:lnSpc>
                <a:spcPct val="100000"/>
              </a:lnSpc>
              <a:spcBef>
                <a:spcPts val="0"/>
              </a:spcBef>
              <a:spcAft>
                <a:spcPts val="0"/>
              </a:spcAft>
              <a:buClr>
                <a:srgbClr val="00B297"/>
              </a:buClr>
              <a:buSzPts val="1800"/>
              <a:buFont typeface="Open Sans"/>
              <a:buNone/>
              <a:defRPr/>
            </a:lvl2pPr>
            <a:lvl3pPr indent="0" lvl="2" marL="0" algn="l">
              <a:lnSpc>
                <a:spcPct val="100000"/>
              </a:lnSpc>
              <a:spcBef>
                <a:spcPts val="0"/>
              </a:spcBef>
              <a:spcAft>
                <a:spcPts val="0"/>
              </a:spcAft>
              <a:buClr>
                <a:srgbClr val="00B297"/>
              </a:buClr>
              <a:buSzPts val="1800"/>
              <a:buFont typeface="Open Sans"/>
              <a:buNone/>
              <a:defRPr/>
            </a:lvl3pPr>
            <a:lvl4pPr indent="0" lvl="3" marL="0" algn="l">
              <a:lnSpc>
                <a:spcPct val="100000"/>
              </a:lnSpc>
              <a:spcBef>
                <a:spcPts val="0"/>
              </a:spcBef>
              <a:spcAft>
                <a:spcPts val="0"/>
              </a:spcAft>
              <a:buClr>
                <a:srgbClr val="00B297"/>
              </a:buClr>
              <a:buSzPts val="1800"/>
              <a:buFont typeface="Open Sans"/>
              <a:buNone/>
              <a:defRPr/>
            </a:lvl4pPr>
            <a:lvl5pPr indent="0" lvl="4" marL="0" algn="l">
              <a:lnSpc>
                <a:spcPct val="100000"/>
              </a:lnSpc>
              <a:spcBef>
                <a:spcPts val="0"/>
              </a:spcBef>
              <a:spcAft>
                <a:spcPts val="0"/>
              </a:spcAft>
              <a:buClr>
                <a:srgbClr val="00B297"/>
              </a:buClr>
              <a:buSzPts val="1800"/>
              <a:buFont typeface="Open Sans"/>
              <a:buNone/>
              <a:defRPr/>
            </a:lvl5pPr>
            <a:lvl6pPr indent="0" lvl="5" marL="0" algn="l">
              <a:lnSpc>
                <a:spcPct val="100000"/>
              </a:lnSpc>
              <a:spcBef>
                <a:spcPts val="0"/>
              </a:spcBef>
              <a:spcAft>
                <a:spcPts val="0"/>
              </a:spcAft>
              <a:buClr>
                <a:srgbClr val="00B297"/>
              </a:buClr>
              <a:buSzPts val="1800"/>
              <a:buFont typeface="Open Sans"/>
              <a:buNone/>
              <a:defRPr/>
            </a:lvl6pPr>
            <a:lvl7pPr indent="0" lvl="6" marL="0" algn="l">
              <a:lnSpc>
                <a:spcPct val="100000"/>
              </a:lnSpc>
              <a:spcBef>
                <a:spcPts val="0"/>
              </a:spcBef>
              <a:spcAft>
                <a:spcPts val="0"/>
              </a:spcAft>
              <a:buClr>
                <a:srgbClr val="00B297"/>
              </a:buClr>
              <a:buSzPts val="1800"/>
              <a:buFont typeface="Open Sans"/>
              <a:buNone/>
              <a:defRPr/>
            </a:lvl7pPr>
            <a:lvl8pPr indent="0" lvl="7" marL="0" algn="l">
              <a:lnSpc>
                <a:spcPct val="100000"/>
              </a:lnSpc>
              <a:spcBef>
                <a:spcPts val="0"/>
              </a:spcBef>
              <a:spcAft>
                <a:spcPts val="0"/>
              </a:spcAft>
              <a:buClr>
                <a:srgbClr val="00B297"/>
              </a:buClr>
              <a:buSzPts val="1800"/>
              <a:buFont typeface="Open Sans"/>
              <a:buNone/>
              <a:defRPr/>
            </a:lvl8pPr>
            <a:lvl9pPr indent="0" lvl="8" marL="0" algn="l">
              <a:lnSpc>
                <a:spcPct val="100000"/>
              </a:lnSpc>
              <a:spcBef>
                <a:spcPts val="0"/>
              </a:spcBef>
              <a:spcAft>
                <a:spcPts val="0"/>
              </a:spcAft>
              <a:buClr>
                <a:srgbClr val="00B297"/>
              </a:buClr>
              <a:buSzPts val="1800"/>
              <a:buFont typeface="Open Sans"/>
              <a:buNone/>
              <a:defRPr/>
            </a:lvl9pPr>
          </a:lstStyle>
          <a:p>
            <a:pPr indent="0" lvl="0" marL="0" rtl="0" algn="l">
              <a:spcBef>
                <a:spcPts val="0"/>
              </a:spcBef>
              <a:spcAft>
                <a:spcPts val="0"/>
              </a:spcAft>
              <a:buNone/>
            </a:pPr>
            <a:fld id="{00000000-1234-1234-1234-123412341234}" type="slidenum">
              <a:rPr lang="es-EC"/>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 page" showMasterSp="0">
  <p:cSld name="End page">
    <p:spTree>
      <p:nvGrpSpPr>
        <p:cNvPr id="123" name="Shape 123"/>
        <p:cNvGrpSpPr/>
        <p:nvPr/>
      </p:nvGrpSpPr>
      <p:grpSpPr>
        <a:xfrm>
          <a:off x="0" y="0"/>
          <a:ext cx="0" cy="0"/>
          <a:chOff x="0" y="0"/>
          <a:chExt cx="0" cy="0"/>
        </a:xfrm>
      </p:grpSpPr>
      <p:pic>
        <p:nvPicPr>
          <p:cNvPr descr="pasted-image.pdf" id="124" name="Google Shape;124;p45"/>
          <p:cNvPicPr preferRelativeResize="0"/>
          <p:nvPr/>
        </p:nvPicPr>
        <p:blipFill rotWithShape="1">
          <a:blip r:embed="rId2">
            <a:alphaModFix/>
          </a:blip>
          <a:srcRect b="0" l="0" r="0" t="0"/>
          <a:stretch/>
        </p:blipFill>
        <p:spPr>
          <a:xfrm>
            <a:off x="3721119" y="3469182"/>
            <a:ext cx="4836076" cy="2205640"/>
          </a:xfrm>
          <a:prstGeom prst="rect">
            <a:avLst/>
          </a:prstGeom>
          <a:noFill/>
          <a:ln>
            <a:noFill/>
          </a:ln>
        </p:spPr>
      </p:pic>
      <p:pic>
        <p:nvPicPr>
          <p:cNvPr descr="pasted-image.pdf" id="125" name="Google Shape;125;p45"/>
          <p:cNvPicPr preferRelativeResize="0"/>
          <p:nvPr/>
        </p:nvPicPr>
        <p:blipFill rotWithShape="1">
          <a:blip r:embed="rId3">
            <a:alphaModFix/>
          </a:blip>
          <a:srcRect b="0" l="0" r="0" t="0"/>
          <a:stretch/>
        </p:blipFill>
        <p:spPr>
          <a:xfrm>
            <a:off x="9051524" y="3976666"/>
            <a:ext cx="117777" cy="1190673"/>
          </a:xfrm>
          <a:prstGeom prst="rect">
            <a:avLst/>
          </a:prstGeom>
          <a:noFill/>
          <a:ln>
            <a:noFill/>
          </a:ln>
        </p:spPr>
      </p:pic>
      <p:sp>
        <p:nvSpPr>
          <p:cNvPr id="126" name="Google Shape;126;p45"/>
          <p:cNvSpPr txBox="1"/>
          <p:nvPr/>
        </p:nvSpPr>
        <p:spPr>
          <a:xfrm>
            <a:off x="9663630" y="4366761"/>
            <a:ext cx="7082075" cy="1121678"/>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00A585"/>
              </a:buClr>
              <a:buSzPts val="6400"/>
              <a:buFont typeface="Open Sans"/>
              <a:buNone/>
            </a:pPr>
            <a:r>
              <a:rPr b="1" i="0" lang="es-EC" sz="6400" u="none" cap="none" strike="noStrike">
                <a:solidFill>
                  <a:srgbClr val="00A585"/>
                </a:solidFill>
                <a:latin typeface="Open Sans"/>
                <a:ea typeface="Open Sans"/>
                <a:cs typeface="Open Sans"/>
                <a:sym typeface="Open Sans"/>
              </a:rPr>
              <a:t>YOU</a:t>
            </a:r>
            <a:endParaRPr/>
          </a:p>
        </p:txBody>
      </p:sp>
      <p:sp>
        <p:nvSpPr>
          <p:cNvPr id="127" name="Google Shape;127;p45"/>
          <p:cNvSpPr txBox="1"/>
          <p:nvPr/>
        </p:nvSpPr>
        <p:spPr>
          <a:xfrm>
            <a:off x="9595893" y="3557851"/>
            <a:ext cx="7345475" cy="1367899"/>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000000"/>
              </a:buClr>
              <a:buSzPts val="8000"/>
              <a:buFont typeface="Open Sans Light"/>
              <a:buNone/>
            </a:pPr>
            <a:r>
              <a:rPr b="0" i="0" lang="es-EC" sz="8000" u="none" cap="none" strike="noStrike">
                <a:solidFill>
                  <a:srgbClr val="000000"/>
                </a:solidFill>
                <a:latin typeface="Open Sans Light"/>
                <a:ea typeface="Open Sans Light"/>
                <a:cs typeface="Open Sans Light"/>
                <a:sym typeface="Open Sans Light"/>
              </a:rPr>
              <a:t>THANK</a:t>
            </a:r>
            <a:endParaRPr/>
          </a:p>
        </p:txBody>
      </p:sp>
      <p:sp>
        <p:nvSpPr>
          <p:cNvPr id="128" name="Google Shape;128;p45"/>
          <p:cNvSpPr txBox="1"/>
          <p:nvPr>
            <p:ph idx="12" type="sldNum"/>
          </p:nvPr>
        </p:nvSpPr>
        <p:spPr>
          <a:xfrm>
            <a:off x="8661667" y="9251950"/>
            <a:ext cx="394339"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Clr>
                <a:srgbClr val="00B297"/>
              </a:buClr>
              <a:buSzPts val="1800"/>
              <a:buFont typeface="Open Sans"/>
              <a:buNone/>
              <a:defRPr/>
            </a:lvl1pPr>
            <a:lvl2pPr indent="0" lvl="1" marL="0" algn="l">
              <a:lnSpc>
                <a:spcPct val="100000"/>
              </a:lnSpc>
              <a:spcBef>
                <a:spcPts val="0"/>
              </a:spcBef>
              <a:spcAft>
                <a:spcPts val="0"/>
              </a:spcAft>
              <a:buClr>
                <a:srgbClr val="00B297"/>
              </a:buClr>
              <a:buSzPts val="1800"/>
              <a:buFont typeface="Open Sans"/>
              <a:buNone/>
              <a:defRPr/>
            </a:lvl2pPr>
            <a:lvl3pPr indent="0" lvl="2" marL="0" algn="l">
              <a:lnSpc>
                <a:spcPct val="100000"/>
              </a:lnSpc>
              <a:spcBef>
                <a:spcPts val="0"/>
              </a:spcBef>
              <a:spcAft>
                <a:spcPts val="0"/>
              </a:spcAft>
              <a:buClr>
                <a:srgbClr val="00B297"/>
              </a:buClr>
              <a:buSzPts val="1800"/>
              <a:buFont typeface="Open Sans"/>
              <a:buNone/>
              <a:defRPr/>
            </a:lvl3pPr>
            <a:lvl4pPr indent="0" lvl="3" marL="0" algn="l">
              <a:lnSpc>
                <a:spcPct val="100000"/>
              </a:lnSpc>
              <a:spcBef>
                <a:spcPts val="0"/>
              </a:spcBef>
              <a:spcAft>
                <a:spcPts val="0"/>
              </a:spcAft>
              <a:buClr>
                <a:srgbClr val="00B297"/>
              </a:buClr>
              <a:buSzPts val="1800"/>
              <a:buFont typeface="Open Sans"/>
              <a:buNone/>
              <a:defRPr/>
            </a:lvl4pPr>
            <a:lvl5pPr indent="0" lvl="4" marL="0" algn="l">
              <a:lnSpc>
                <a:spcPct val="100000"/>
              </a:lnSpc>
              <a:spcBef>
                <a:spcPts val="0"/>
              </a:spcBef>
              <a:spcAft>
                <a:spcPts val="0"/>
              </a:spcAft>
              <a:buClr>
                <a:srgbClr val="00B297"/>
              </a:buClr>
              <a:buSzPts val="1800"/>
              <a:buFont typeface="Open Sans"/>
              <a:buNone/>
              <a:defRPr/>
            </a:lvl5pPr>
            <a:lvl6pPr indent="0" lvl="5" marL="0" algn="l">
              <a:lnSpc>
                <a:spcPct val="100000"/>
              </a:lnSpc>
              <a:spcBef>
                <a:spcPts val="0"/>
              </a:spcBef>
              <a:spcAft>
                <a:spcPts val="0"/>
              </a:spcAft>
              <a:buClr>
                <a:srgbClr val="00B297"/>
              </a:buClr>
              <a:buSzPts val="1800"/>
              <a:buFont typeface="Open Sans"/>
              <a:buNone/>
              <a:defRPr/>
            </a:lvl6pPr>
            <a:lvl7pPr indent="0" lvl="6" marL="0" algn="l">
              <a:lnSpc>
                <a:spcPct val="100000"/>
              </a:lnSpc>
              <a:spcBef>
                <a:spcPts val="0"/>
              </a:spcBef>
              <a:spcAft>
                <a:spcPts val="0"/>
              </a:spcAft>
              <a:buClr>
                <a:srgbClr val="00B297"/>
              </a:buClr>
              <a:buSzPts val="1800"/>
              <a:buFont typeface="Open Sans"/>
              <a:buNone/>
              <a:defRPr/>
            </a:lvl7pPr>
            <a:lvl8pPr indent="0" lvl="7" marL="0" algn="l">
              <a:lnSpc>
                <a:spcPct val="100000"/>
              </a:lnSpc>
              <a:spcBef>
                <a:spcPts val="0"/>
              </a:spcBef>
              <a:spcAft>
                <a:spcPts val="0"/>
              </a:spcAft>
              <a:buClr>
                <a:srgbClr val="00B297"/>
              </a:buClr>
              <a:buSzPts val="1800"/>
              <a:buFont typeface="Open Sans"/>
              <a:buNone/>
              <a:defRPr/>
            </a:lvl8pPr>
            <a:lvl9pPr indent="0" lvl="8" marL="0" algn="l">
              <a:lnSpc>
                <a:spcPct val="100000"/>
              </a:lnSpc>
              <a:spcBef>
                <a:spcPts val="0"/>
              </a:spcBef>
              <a:spcAft>
                <a:spcPts val="0"/>
              </a:spcAft>
              <a:buClr>
                <a:srgbClr val="00B297"/>
              </a:buClr>
              <a:buSzPts val="1800"/>
              <a:buFont typeface="Open Sans"/>
              <a:buNone/>
              <a:defRPr/>
            </a:lvl9pPr>
          </a:lstStyle>
          <a:p>
            <a:pPr indent="0" lvl="0" marL="0" rtl="0" algn="l">
              <a:spcBef>
                <a:spcPts val="0"/>
              </a:spcBef>
              <a:spcAft>
                <a:spcPts val="0"/>
              </a:spcAft>
              <a:buNone/>
            </a:pPr>
            <a:fld id="{00000000-1234-1234-1234-123412341234}" type="slidenum">
              <a:rPr lang="es-EC"/>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copy" showMasterSp="0" type="tx">
  <p:cSld name="TITLE_AND_BODY">
    <p:spTree>
      <p:nvGrpSpPr>
        <p:cNvPr id="136" name="Shape 136"/>
        <p:cNvGrpSpPr/>
        <p:nvPr/>
      </p:nvGrpSpPr>
      <p:grpSpPr>
        <a:xfrm>
          <a:off x="0" y="0"/>
          <a:ext cx="0" cy="0"/>
          <a:chOff x="0" y="0"/>
          <a:chExt cx="0" cy="0"/>
        </a:xfrm>
      </p:grpSpPr>
      <p:pic>
        <p:nvPicPr>
          <p:cNvPr id="137" name="Google Shape;137;gd3e7df0a1c_0_68"/>
          <p:cNvPicPr preferRelativeResize="0"/>
          <p:nvPr/>
        </p:nvPicPr>
        <p:blipFill rotWithShape="1">
          <a:blip r:embed="rId2">
            <a:alphaModFix/>
          </a:blip>
          <a:srcRect b="13248" l="55019" r="0" t="12737"/>
          <a:stretch/>
        </p:blipFill>
        <p:spPr>
          <a:xfrm>
            <a:off x="3971" y="-7099"/>
            <a:ext cx="6357594" cy="9824840"/>
          </a:xfrm>
          <a:prstGeom prst="rect">
            <a:avLst/>
          </a:prstGeom>
          <a:noFill/>
          <a:ln>
            <a:noFill/>
          </a:ln>
        </p:spPr>
      </p:pic>
      <p:sp>
        <p:nvSpPr>
          <p:cNvPr id="138" name="Google Shape;138;gd3e7df0a1c_0_68"/>
          <p:cNvSpPr txBox="1"/>
          <p:nvPr>
            <p:ph type="title"/>
          </p:nvPr>
        </p:nvSpPr>
        <p:spPr>
          <a:xfrm>
            <a:off x="6361565" y="1638300"/>
            <a:ext cx="9285300" cy="1130400"/>
          </a:xfrm>
          <a:prstGeom prst="rect">
            <a:avLst/>
          </a:prstGeom>
          <a:noFill/>
          <a:ln>
            <a:noFill/>
          </a:ln>
        </p:spPr>
        <p:txBody>
          <a:bodyPr anchorCtr="0" anchor="t" bIns="50800" lIns="50800" spcFirstLastPara="1" rIns="50800" wrap="square" tIns="50800">
            <a:normAutofit/>
          </a:bodyPr>
          <a:lstStyle>
            <a:lvl1pPr lvl="0" rtl="0" algn="l">
              <a:lnSpc>
                <a:spcPct val="100000"/>
              </a:lnSpc>
              <a:spcBef>
                <a:spcPts val="0"/>
              </a:spcBef>
              <a:spcAft>
                <a:spcPts val="0"/>
              </a:spcAft>
              <a:buClr>
                <a:srgbClr val="292929"/>
              </a:buClr>
              <a:buSzPts val="6400"/>
              <a:buFont typeface="Open Sans"/>
              <a:buNone/>
              <a:defRPr>
                <a:solidFill>
                  <a:srgbClr val="292929"/>
                </a:solidFill>
              </a:defRPr>
            </a:lvl1pPr>
            <a:lvl2pPr lvl="1" rtl="0" algn="ctr">
              <a:lnSpc>
                <a:spcPct val="100000"/>
              </a:lnSpc>
              <a:spcBef>
                <a:spcPts val="0"/>
              </a:spcBef>
              <a:spcAft>
                <a:spcPts val="0"/>
              </a:spcAft>
              <a:buClr>
                <a:srgbClr val="00B297"/>
              </a:buClr>
              <a:buSzPts val="1800"/>
              <a:buNone/>
              <a:defRPr/>
            </a:lvl2pPr>
            <a:lvl3pPr lvl="2" rtl="0" algn="ctr">
              <a:lnSpc>
                <a:spcPct val="100000"/>
              </a:lnSpc>
              <a:spcBef>
                <a:spcPts val="0"/>
              </a:spcBef>
              <a:spcAft>
                <a:spcPts val="0"/>
              </a:spcAft>
              <a:buClr>
                <a:srgbClr val="00B297"/>
              </a:buClr>
              <a:buSzPts val="1800"/>
              <a:buNone/>
              <a:defRPr/>
            </a:lvl3pPr>
            <a:lvl4pPr lvl="3" rtl="0" algn="ctr">
              <a:lnSpc>
                <a:spcPct val="100000"/>
              </a:lnSpc>
              <a:spcBef>
                <a:spcPts val="0"/>
              </a:spcBef>
              <a:spcAft>
                <a:spcPts val="0"/>
              </a:spcAft>
              <a:buClr>
                <a:srgbClr val="00B297"/>
              </a:buClr>
              <a:buSzPts val="1800"/>
              <a:buNone/>
              <a:defRPr/>
            </a:lvl4pPr>
            <a:lvl5pPr lvl="4" rtl="0" algn="ctr">
              <a:lnSpc>
                <a:spcPct val="100000"/>
              </a:lnSpc>
              <a:spcBef>
                <a:spcPts val="0"/>
              </a:spcBef>
              <a:spcAft>
                <a:spcPts val="0"/>
              </a:spcAft>
              <a:buClr>
                <a:srgbClr val="00B297"/>
              </a:buClr>
              <a:buSzPts val="1800"/>
              <a:buNone/>
              <a:defRPr/>
            </a:lvl5pPr>
            <a:lvl6pPr lvl="5" rtl="0" algn="ctr">
              <a:lnSpc>
                <a:spcPct val="100000"/>
              </a:lnSpc>
              <a:spcBef>
                <a:spcPts val="0"/>
              </a:spcBef>
              <a:spcAft>
                <a:spcPts val="0"/>
              </a:spcAft>
              <a:buClr>
                <a:srgbClr val="00B297"/>
              </a:buClr>
              <a:buSzPts val="1800"/>
              <a:buNone/>
              <a:defRPr/>
            </a:lvl6pPr>
            <a:lvl7pPr lvl="6" rtl="0" algn="ctr">
              <a:lnSpc>
                <a:spcPct val="100000"/>
              </a:lnSpc>
              <a:spcBef>
                <a:spcPts val="0"/>
              </a:spcBef>
              <a:spcAft>
                <a:spcPts val="0"/>
              </a:spcAft>
              <a:buClr>
                <a:srgbClr val="00B297"/>
              </a:buClr>
              <a:buSzPts val="1800"/>
              <a:buNone/>
              <a:defRPr/>
            </a:lvl7pPr>
            <a:lvl8pPr lvl="7" rtl="0" algn="ctr">
              <a:lnSpc>
                <a:spcPct val="100000"/>
              </a:lnSpc>
              <a:spcBef>
                <a:spcPts val="0"/>
              </a:spcBef>
              <a:spcAft>
                <a:spcPts val="0"/>
              </a:spcAft>
              <a:buClr>
                <a:srgbClr val="00B297"/>
              </a:buClr>
              <a:buSzPts val="1800"/>
              <a:buNone/>
              <a:defRPr/>
            </a:lvl8pPr>
            <a:lvl9pPr lvl="8" rtl="0" algn="ctr">
              <a:lnSpc>
                <a:spcPct val="100000"/>
              </a:lnSpc>
              <a:spcBef>
                <a:spcPts val="0"/>
              </a:spcBef>
              <a:spcAft>
                <a:spcPts val="0"/>
              </a:spcAft>
              <a:buClr>
                <a:srgbClr val="00B297"/>
              </a:buClr>
              <a:buSzPts val="1800"/>
              <a:buNone/>
              <a:defRPr/>
            </a:lvl9pPr>
          </a:lstStyle>
          <a:p/>
        </p:txBody>
      </p:sp>
      <p:sp>
        <p:nvSpPr>
          <p:cNvPr id="139" name="Google Shape;139;gd3e7df0a1c_0_68"/>
          <p:cNvSpPr txBox="1"/>
          <p:nvPr>
            <p:ph idx="1" type="body"/>
          </p:nvPr>
        </p:nvSpPr>
        <p:spPr>
          <a:xfrm>
            <a:off x="6667513" y="3302296"/>
            <a:ext cx="9518700" cy="4831500"/>
          </a:xfrm>
          <a:prstGeom prst="rect">
            <a:avLst/>
          </a:prstGeom>
          <a:noFill/>
          <a:ln>
            <a:noFill/>
          </a:ln>
        </p:spPr>
        <p:txBody>
          <a:bodyPr anchorCtr="0" anchor="t" bIns="50800" lIns="50800" spcFirstLastPara="1" rIns="50800" wrap="square" tIns="50800">
            <a:normAutofit/>
          </a:bodyPr>
          <a:lstStyle>
            <a:lvl1pPr indent="-482600" lvl="0" marL="457200" rtl="0" algn="l">
              <a:lnSpc>
                <a:spcPct val="100000"/>
              </a:lnSpc>
              <a:spcBef>
                <a:spcPts val="2667"/>
              </a:spcBef>
              <a:spcAft>
                <a:spcPts val="0"/>
              </a:spcAft>
              <a:buClr>
                <a:srgbClr val="292929"/>
              </a:buClr>
              <a:buSzPts val="4000"/>
              <a:buFont typeface="Arial"/>
              <a:buChar char="•"/>
              <a:defRPr>
                <a:solidFill>
                  <a:srgbClr val="292929"/>
                </a:solidFill>
              </a:defRPr>
            </a:lvl1pPr>
            <a:lvl2pPr indent="-482600" lvl="1" marL="914400" rtl="0" algn="l">
              <a:lnSpc>
                <a:spcPct val="100000"/>
              </a:lnSpc>
              <a:spcBef>
                <a:spcPts val="2667"/>
              </a:spcBef>
              <a:spcAft>
                <a:spcPts val="0"/>
              </a:spcAft>
              <a:buClr>
                <a:srgbClr val="292929"/>
              </a:buClr>
              <a:buSzPts val="4000"/>
              <a:buFont typeface="Arial"/>
              <a:buChar char="•"/>
              <a:defRPr>
                <a:solidFill>
                  <a:srgbClr val="292929"/>
                </a:solidFill>
              </a:defRPr>
            </a:lvl2pPr>
            <a:lvl3pPr indent="-482600" lvl="2" marL="1371600" rtl="0" algn="l">
              <a:lnSpc>
                <a:spcPct val="100000"/>
              </a:lnSpc>
              <a:spcBef>
                <a:spcPts val="2667"/>
              </a:spcBef>
              <a:spcAft>
                <a:spcPts val="0"/>
              </a:spcAft>
              <a:buClr>
                <a:srgbClr val="292929"/>
              </a:buClr>
              <a:buSzPts val="4000"/>
              <a:buFont typeface="Arial"/>
              <a:buChar char="•"/>
              <a:defRPr>
                <a:solidFill>
                  <a:srgbClr val="292929"/>
                </a:solidFill>
              </a:defRPr>
            </a:lvl3pPr>
            <a:lvl4pPr indent="-482600" lvl="3" marL="1828800" rtl="0" algn="l">
              <a:lnSpc>
                <a:spcPct val="100000"/>
              </a:lnSpc>
              <a:spcBef>
                <a:spcPts val="2667"/>
              </a:spcBef>
              <a:spcAft>
                <a:spcPts val="0"/>
              </a:spcAft>
              <a:buClr>
                <a:srgbClr val="292929"/>
              </a:buClr>
              <a:buSzPts val="4000"/>
              <a:buFont typeface="Arial"/>
              <a:buChar char="•"/>
              <a:defRPr>
                <a:solidFill>
                  <a:srgbClr val="292929"/>
                </a:solidFill>
              </a:defRPr>
            </a:lvl4pPr>
            <a:lvl5pPr indent="-482600" lvl="4" marL="2286000" rtl="0" algn="l">
              <a:lnSpc>
                <a:spcPct val="100000"/>
              </a:lnSpc>
              <a:spcBef>
                <a:spcPts val="2667"/>
              </a:spcBef>
              <a:spcAft>
                <a:spcPts val="0"/>
              </a:spcAft>
              <a:buClr>
                <a:srgbClr val="292929"/>
              </a:buClr>
              <a:buSzPts val="4000"/>
              <a:buFont typeface="Arial"/>
              <a:buChar char="•"/>
              <a:defRPr>
                <a:solidFill>
                  <a:srgbClr val="292929"/>
                </a:solidFill>
              </a:defRPr>
            </a:lvl5pPr>
            <a:lvl6pPr indent="-314325" lvl="5" marL="2743200" rtl="0" algn="ctr">
              <a:lnSpc>
                <a:spcPct val="100000"/>
              </a:lnSpc>
              <a:spcBef>
                <a:spcPts val="2667"/>
              </a:spcBef>
              <a:spcAft>
                <a:spcPts val="0"/>
              </a:spcAft>
              <a:buClr>
                <a:srgbClr val="676767"/>
              </a:buClr>
              <a:buSzPts val="1350"/>
              <a:buChar char="•"/>
              <a:defRPr/>
            </a:lvl6pPr>
            <a:lvl7pPr indent="-314325" lvl="6" marL="3200400" rtl="0" algn="ctr">
              <a:lnSpc>
                <a:spcPct val="100000"/>
              </a:lnSpc>
              <a:spcBef>
                <a:spcPts val="2667"/>
              </a:spcBef>
              <a:spcAft>
                <a:spcPts val="0"/>
              </a:spcAft>
              <a:buClr>
                <a:srgbClr val="676767"/>
              </a:buClr>
              <a:buSzPts val="1350"/>
              <a:buChar char="•"/>
              <a:defRPr/>
            </a:lvl7pPr>
            <a:lvl8pPr indent="-314325" lvl="7" marL="3657600" rtl="0" algn="ctr">
              <a:lnSpc>
                <a:spcPct val="100000"/>
              </a:lnSpc>
              <a:spcBef>
                <a:spcPts val="2667"/>
              </a:spcBef>
              <a:spcAft>
                <a:spcPts val="0"/>
              </a:spcAft>
              <a:buClr>
                <a:srgbClr val="676767"/>
              </a:buClr>
              <a:buSzPts val="1350"/>
              <a:buChar char="•"/>
              <a:defRPr/>
            </a:lvl8pPr>
            <a:lvl9pPr indent="-314325" lvl="8" marL="4114800" rtl="0" algn="ctr">
              <a:lnSpc>
                <a:spcPct val="100000"/>
              </a:lnSpc>
              <a:spcBef>
                <a:spcPts val="2667"/>
              </a:spcBef>
              <a:spcAft>
                <a:spcPts val="0"/>
              </a:spcAft>
              <a:buClr>
                <a:srgbClr val="676767"/>
              </a:buClr>
              <a:buSzPts val="1350"/>
              <a:buChar char="•"/>
              <a:defRPr/>
            </a:lvl9pPr>
          </a:lstStyle>
          <a:p/>
        </p:txBody>
      </p:sp>
      <p:pic>
        <p:nvPicPr>
          <p:cNvPr descr="pasted-image.pdf" id="140" name="Google Shape;140;gd3e7df0a1c_0_68"/>
          <p:cNvPicPr preferRelativeResize="0"/>
          <p:nvPr/>
        </p:nvPicPr>
        <p:blipFill rotWithShape="1">
          <a:blip r:embed="rId3">
            <a:alphaModFix/>
          </a:blip>
          <a:srcRect b="0" l="0" r="0" t="0"/>
          <a:stretch/>
        </p:blipFill>
        <p:spPr>
          <a:xfrm>
            <a:off x="3207552" y="8668092"/>
            <a:ext cx="66421" cy="406402"/>
          </a:xfrm>
          <a:prstGeom prst="rect">
            <a:avLst/>
          </a:prstGeom>
          <a:noFill/>
          <a:ln>
            <a:noFill/>
          </a:ln>
        </p:spPr>
      </p:pic>
      <p:sp>
        <p:nvSpPr>
          <p:cNvPr id="141" name="Google Shape;141;gd3e7df0a1c_0_68"/>
          <p:cNvSpPr txBox="1"/>
          <p:nvPr/>
        </p:nvSpPr>
        <p:spPr>
          <a:xfrm>
            <a:off x="3348259" y="8531021"/>
            <a:ext cx="801000" cy="424200"/>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FFFFFF"/>
              </a:buClr>
              <a:buSzPts val="1867"/>
              <a:buFont typeface="Arial"/>
              <a:buNone/>
            </a:pPr>
            <a:r>
              <a:rPr b="1" i="0" lang="es-EC" sz="1867" u="none" cap="none" strike="noStrike">
                <a:solidFill>
                  <a:srgbClr val="FFFFFF"/>
                </a:solidFill>
                <a:latin typeface="Open Sans"/>
                <a:ea typeface="Open Sans"/>
                <a:cs typeface="Open Sans"/>
                <a:sym typeface="Open Sans"/>
              </a:rPr>
              <a:t>SLIDE</a:t>
            </a:r>
            <a:endParaRPr b="1" i="0" sz="1867" u="none" cap="none" strike="noStrike">
              <a:solidFill>
                <a:srgbClr val="FFFFFF"/>
              </a:solidFill>
              <a:latin typeface="Open Sans"/>
              <a:ea typeface="Open Sans"/>
              <a:cs typeface="Open Sans"/>
              <a:sym typeface="Open Sans"/>
            </a:endParaRPr>
          </a:p>
        </p:txBody>
      </p:sp>
      <p:pic>
        <p:nvPicPr>
          <p:cNvPr descr="pasted-image.pdf" id="142" name="Google Shape;142;gd3e7df0a1c_0_68"/>
          <p:cNvPicPr preferRelativeResize="0"/>
          <p:nvPr/>
        </p:nvPicPr>
        <p:blipFill rotWithShape="1">
          <a:blip r:embed="rId4">
            <a:alphaModFix/>
          </a:blip>
          <a:srcRect b="0" l="0" r="0" t="0"/>
          <a:stretch/>
        </p:blipFill>
        <p:spPr>
          <a:xfrm>
            <a:off x="522445" y="8489918"/>
            <a:ext cx="2443489" cy="1048626"/>
          </a:xfrm>
          <a:prstGeom prst="rect">
            <a:avLst/>
          </a:prstGeom>
          <a:noFill/>
          <a:ln>
            <a:noFill/>
          </a:ln>
        </p:spPr>
      </p:pic>
      <p:sp>
        <p:nvSpPr>
          <p:cNvPr id="143" name="Google Shape;143;gd3e7df0a1c_0_68"/>
          <p:cNvSpPr txBox="1"/>
          <p:nvPr>
            <p:ph idx="12" type="sldNum"/>
          </p:nvPr>
        </p:nvSpPr>
        <p:spPr>
          <a:xfrm>
            <a:off x="3359302" y="8806579"/>
            <a:ext cx="407100" cy="390000"/>
          </a:xfrm>
          <a:prstGeom prst="rect">
            <a:avLst/>
          </a:prstGeom>
          <a:noFill/>
          <a:ln>
            <a:noFill/>
          </a:ln>
        </p:spPr>
        <p:txBody>
          <a:bodyPr anchorCtr="0" anchor="t" bIns="50800" lIns="50800" spcFirstLastPara="1" rIns="50800" wrap="square" tIns="50800">
            <a:spAutoFit/>
          </a:bodyPr>
          <a:lstStyle>
            <a:lvl1pPr indent="0" lvl="0"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1pPr>
            <a:lvl2pPr indent="0" lvl="1"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2pPr>
            <a:lvl3pPr indent="0" lvl="2"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3pPr>
            <a:lvl4pPr indent="0" lvl="3"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4pPr>
            <a:lvl5pPr indent="0" lvl="4"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5pPr>
            <a:lvl6pPr indent="0" lvl="5"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6pPr>
            <a:lvl7pPr indent="0" lvl="6"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7pPr>
            <a:lvl8pPr indent="0" lvl="7"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8pPr>
            <a:lvl9pPr indent="0" lvl="8"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s-EC"/>
              <a:t>‹#›</a:t>
            </a:fld>
            <a:endParaRPr/>
          </a:p>
        </p:txBody>
      </p:sp>
      <p:sp>
        <p:nvSpPr>
          <p:cNvPr id="144" name="Google Shape;144;gd3e7df0a1c_0_68"/>
          <p:cNvSpPr txBox="1"/>
          <p:nvPr/>
        </p:nvSpPr>
        <p:spPr>
          <a:xfrm>
            <a:off x="45000" y="2395125"/>
            <a:ext cx="5680200" cy="1918800"/>
          </a:xfrm>
          <a:prstGeom prst="rect">
            <a:avLst/>
          </a:prstGeom>
          <a:noFill/>
          <a:ln>
            <a:noFill/>
          </a:ln>
        </p:spPr>
        <p:txBody>
          <a:bodyPr anchorCtr="0" anchor="ctr" bIns="50800" lIns="50800" spcFirstLastPara="1" rIns="50800" wrap="square" tIns="50800">
            <a:spAutoFit/>
          </a:bodyPr>
          <a:lstStyle/>
          <a:p>
            <a:pPr indent="0" lvl="0" marL="228600" marR="0" rtl="0" algn="ctr">
              <a:lnSpc>
                <a:spcPct val="100000"/>
              </a:lnSpc>
              <a:spcBef>
                <a:spcPts val="0"/>
              </a:spcBef>
              <a:spcAft>
                <a:spcPts val="0"/>
              </a:spcAft>
              <a:buClr>
                <a:srgbClr val="FFFFFF"/>
              </a:buClr>
              <a:buSzPts val="7200"/>
              <a:buFont typeface="Arial"/>
              <a:buNone/>
            </a:pPr>
            <a:r>
              <a:rPr b="1" lang="es-EC" sz="5900">
                <a:solidFill>
                  <a:srgbClr val="FFFFFF"/>
                </a:solidFill>
                <a:latin typeface="Open Sans"/>
                <a:ea typeface="Open Sans"/>
                <a:cs typeface="Open Sans"/>
                <a:sym typeface="Open Sans"/>
              </a:rPr>
              <a:t>Objetivos da aprendizagem</a:t>
            </a:r>
            <a:endParaRPr sz="700"/>
          </a:p>
        </p:txBody>
      </p:sp>
      <p:sp>
        <p:nvSpPr>
          <p:cNvPr id="145" name="Google Shape;145;gd3e7df0a1c_0_68"/>
          <p:cNvSpPr/>
          <p:nvPr/>
        </p:nvSpPr>
        <p:spPr>
          <a:xfrm>
            <a:off x="4471987" y="4991049"/>
            <a:ext cx="661200" cy="6573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46" name="Google Shape;146;gd3e7df0a1c_0_68"/>
          <p:cNvSpPr/>
          <p:nvPr/>
        </p:nvSpPr>
        <p:spPr>
          <a:xfrm>
            <a:off x="1409685" y="5472065"/>
            <a:ext cx="661200" cy="6573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47" name="Google Shape;147;gd3e7df0a1c_0_68"/>
          <p:cNvSpPr/>
          <p:nvPr/>
        </p:nvSpPr>
        <p:spPr>
          <a:xfrm>
            <a:off x="3005129" y="5524449"/>
            <a:ext cx="661200" cy="6573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48" name="Google Shape;148;gd3e7df0a1c_0_68"/>
          <p:cNvSpPr/>
          <p:nvPr/>
        </p:nvSpPr>
        <p:spPr>
          <a:xfrm>
            <a:off x="233341" y="4681484"/>
            <a:ext cx="661200" cy="6573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49" name="Google Shape;149;gd3e7df0a1c_0_68"/>
          <p:cNvSpPr/>
          <p:nvPr/>
        </p:nvSpPr>
        <p:spPr>
          <a:xfrm>
            <a:off x="1433493" y="209486"/>
            <a:ext cx="661200" cy="6573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50" name="Google Shape;150;gd3e7df0a1c_0_68"/>
          <p:cNvSpPr/>
          <p:nvPr/>
        </p:nvSpPr>
        <p:spPr>
          <a:xfrm>
            <a:off x="257149" y="876244"/>
            <a:ext cx="661200" cy="6573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51" name="Google Shape;151;gd3e7df0a1c_0_68"/>
          <p:cNvSpPr/>
          <p:nvPr/>
        </p:nvSpPr>
        <p:spPr>
          <a:xfrm>
            <a:off x="121198" y="6224608"/>
            <a:ext cx="524400" cy="5475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52" name="Google Shape;152;gd3e7df0a1c_0_68"/>
          <p:cNvSpPr/>
          <p:nvPr/>
        </p:nvSpPr>
        <p:spPr>
          <a:xfrm>
            <a:off x="2834779" y="6925190"/>
            <a:ext cx="524400" cy="5475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53" name="Google Shape;153;gd3e7df0a1c_0_68"/>
          <p:cNvSpPr/>
          <p:nvPr/>
        </p:nvSpPr>
        <p:spPr>
          <a:xfrm>
            <a:off x="2156671" y="8305162"/>
            <a:ext cx="324000" cy="3024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54" name="Google Shape;154;gd3e7df0a1c_0_68"/>
          <p:cNvSpPr/>
          <p:nvPr/>
        </p:nvSpPr>
        <p:spPr>
          <a:xfrm>
            <a:off x="4030460" y="7983624"/>
            <a:ext cx="324000" cy="3024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55" name="Google Shape;155;gd3e7df0a1c_0_68"/>
          <p:cNvSpPr/>
          <p:nvPr/>
        </p:nvSpPr>
        <p:spPr>
          <a:xfrm>
            <a:off x="5477583" y="6194398"/>
            <a:ext cx="324000" cy="3024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56" name="Google Shape;156;gd3e7df0a1c_0_68"/>
          <p:cNvSpPr/>
          <p:nvPr/>
        </p:nvSpPr>
        <p:spPr>
          <a:xfrm>
            <a:off x="371593" y="7842725"/>
            <a:ext cx="324000" cy="3024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57" name="Google Shape;157;gd3e7df0a1c_0_68"/>
          <p:cNvSpPr/>
          <p:nvPr/>
        </p:nvSpPr>
        <p:spPr>
          <a:xfrm>
            <a:off x="4323072" y="6558155"/>
            <a:ext cx="524400" cy="5475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58" name="Google Shape;158;gd3e7df0a1c_0_68"/>
          <p:cNvSpPr/>
          <p:nvPr/>
        </p:nvSpPr>
        <p:spPr>
          <a:xfrm>
            <a:off x="1431123" y="6925190"/>
            <a:ext cx="524400" cy="5475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Bullets">
  <p:cSld name="Title &amp; Bullets">
    <p:spTree>
      <p:nvGrpSpPr>
        <p:cNvPr id="159" name="Shape 159"/>
        <p:cNvGrpSpPr/>
        <p:nvPr/>
      </p:nvGrpSpPr>
      <p:grpSpPr>
        <a:xfrm>
          <a:off x="0" y="0"/>
          <a:ext cx="0" cy="0"/>
          <a:chOff x="0" y="0"/>
          <a:chExt cx="0" cy="0"/>
        </a:xfrm>
      </p:grpSpPr>
      <p:sp>
        <p:nvSpPr>
          <p:cNvPr id="160" name="Google Shape;160;gd3e7df0a1c_0_91"/>
          <p:cNvSpPr txBox="1"/>
          <p:nvPr>
            <p:ph type="title"/>
          </p:nvPr>
        </p:nvSpPr>
        <p:spPr>
          <a:xfrm>
            <a:off x="396511" y="26900"/>
            <a:ext cx="14800200" cy="2159100"/>
          </a:xfrm>
          <a:prstGeom prst="rect">
            <a:avLst/>
          </a:prstGeom>
          <a:noFill/>
          <a:ln>
            <a:noFill/>
          </a:ln>
        </p:spPr>
        <p:txBody>
          <a:bodyPr anchorCtr="0" anchor="t" bIns="50800" lIns="50800" spcFirstLastPara="1" rIns="50800" wrap="square" tIns="50800">
            <a:normAutofit/>
          </a:bodyPr>
          <a:lstStyle>
            <a:lvl1pPr lvl="0" rtl="0" algn="l">
              <a:lnSpc>
                <a:spcPct val="100000"/>
              </a:lnSpc>
              <a:spcBef>
                <a:spcPts val="0"/>
              </a:spcBef>
              <a:spcAft>
                <a:spcPts val="0"/>
              </a:spcAft>
              <a:buClr>
                <a:srgbClr val="00B297"/>
              </a:buClr>
              <a:buSzPts val="1800"/>
              <a:buNone/>
              <a:defRPr/>
            </a:lvl1pPr>
            <a:lvl2pPr lvl="1" rtl="0" algn="ctr">
              <a:lnSpc>
                <a:spcPct val="100000"/>
              </a:lnSpc>
              <a:spcBef>
                <a:spcPts val="0"/>
              </a:spcBef>
              <a:spcAft>
                <a:spcPts val="0"/>
              </a:spcAft>
              <a:buClr>
                <a:srgbClr val="00B297"/>
              </a:buClr>
              <a:buSzPts val="1800"/>
              <a:buNone/>
              <a:defRPr/>
            </a:lvl2pPr>
            <a:lvl3pPr lvl="2" rtl="0" algn="ctr">
              <a:lnSpc>
                <a:spcPct val="100000"/>
              </a:lnSpc>
              <a:spcBef>
                <a:spcPts val="0"/>
              </a:spcBef>
              <a:spcAft>
                <a:spcPts val="0"/>
              </a:spcAft>
              <a:buClr>
                <a:srgbClr val="00B297"/>
              </a:buClr>
              <a:buSzPts val="1800"/>
              <a:buNone/>
              <a:defRPr/>
            </a:lvl3pPr>
            <a:lvl4pPr lvl="3" rtl="0" algn="ctr">
              <a:lnSpc>
                <a:spcPct val="100000"/>
              </a:lnSpc>
              <a:spcBef>
                <a:spcPts val="0"/>
              </a:spcBef>
              <a:spcAft>
                <a:spcPts val="0"/>
              </a:spcAft>
              <a:buClr>
                <a:srgbClr val="00B297"/>
              </a:buClr>
              <a:buSzPts val="1800"/>
              <a:buNone/>
              <a:defRPr/>
            </a:lvl4pPr>
            <a:lvl5pPr lvl="4" rtl="0" algn="ctr">
              <a:lnSpc>
                <a:spcPct val="100000"/>
              </a:lnSpc>
              <a:spcBef>
                <a:spcPts val="0"/>
              </a:spcBef>
              <a:spcAft>
                <a:spcPts val="0"/>
              </a:spcAft>
              <a:buClr>
                <a:srgbClr val="00B297"/>
              </a:buClr>
              <a:buSzPts val="1800"/>
              <a:buNone/>
              <a:defRPr/>
            </a:lvl5pPr>
            <a:lvl6pPr lvl="5" rtl="0" algn="ctr">
              <a:lnSpc>
                <a:spcPct val="100000"/>
              </a:lnSpc>
              <a:spcBef>
                <a:spcPts val="0"/>
              </a:spcBef>
              <a:spcAft>
                <a:spcPts val="0"/>
              </a:spcAft>
              <a:buClr>
                <a:srgbClr val="00B297"/>
              </a:buClr>
              <a:buSzPts val="1800"/>
              <a:buNone/>
              <a:defRPr/>
            </a:lvl6pPr>
            <a:lvl7pPr lvl="6" rtl="0" algn="ctr">
              <a:lnSpc>
                <a:spcPct val="100000"/>
              </a:lnSpc>
              <a:spcBef>
                <a:spcPts val="0"/>
              </a:spcBef>
              <a:spcAft>
                <a:spcPts val="0"/>
              </a:spcAft>
              <a:buClr>
                <a:srgbClr val="00B297"/>
              </a:buClr>
              <a:buSzPts val="1800"/>
              <a:buNone/>
              <a:defRPr/>
            </a:lvl7pPr>
            <a:lvl8pPr lvl="7" rtl="0" algn="ctr">
              <a:lnSpc>
                <a:spcPct val="100000"/>
              </a:lnSpc>
              <a:spcBef>
                <a:spcPts val="0"/>
              </a:spcBef>
              <a:spcAft>
                <a:spcPts val="0"/>
              </a:spcAft>
              <a:buClr>
                <a:srgbClr val="00B297"/>
              </a:buClr>
              <a:buSzPts val="1800"/>
              <a:buNone/>
              <a:defRPr/>
            </a:lvl8pPr>
            <a:lvl9pPr lvl="8" rtl="0" algn="ctr">
              <a:lnSpc>
                <a:spcPct val="100000"/>
              </a:lnSpc>
              <a:spcBef>
                <a:spcPts val="0"/>
              </a:spcBef>
              <a:spcAft>
                <a:spcPts val="0"/>
              </a:spcAft>
              <a:buClr>
                <a:srgbClr val="00B297"/>
              </a:buClr>
              <a:buSzPts val="1800"/>
              <a:buNone/>
              <a:defRPr/>
            </a:lvl9pPr>
          </a:lstStyle>
          <a:p/>
        </p:txBody>
      </p:sp>
      <p:sp>
        <p:nvSpPr>
          <p:cNvPr id="161" name="Google Shape;161;gd3e7df0a1c_0_91"/>
          <p:cNvSpPr txBox="1"/>
          <p:nvPr>
            <p:ph idx="1" type="body"/>
          </p:nvPr>
        </p:nvSpPr>
        <p:spPr>
          <a:xfrm>
            <a:off x="1270039" y="2603500"/>
            <a:ext cx="14800200" cy="6286500"/>
          </a:xfrm>
          <a:prstGeom prst="rect">
            <a:avLst/>
          </a:prstGeom>
          <a:noFill/>
          <a:ln>
            <a:noFill/>
          </a:ln>
        </p:spPr>
        <p:txBody>
          <a:bodyPr anchorCtr="0" anchor="t" bIns="50800" lIns="50800" spcFirstLastPara="1" rIns="50800" wrap="square" tIns="50800">
            <a:normAutofit/>
          </a:bodyPr>
          <a:lstStyle>
            <a:lvl1pPr indent="-314325" lvl="0" marL="457200" rtl="0" algn="l">
              <a:lnSpc>
                <a:spcPct val="100000"/>
              </a:lnSpc>
              <a:spcBef>
                <a:spcPts val="2667"/>
              </a:spcBef>
              <a:spcAft>
                <a:spcPts val="0"/>
              </a:spcAft>
              <a:buClr>
                <a:srgbClr val="292929"/>
              </a:buClr>
              <a:buSzPts val="1350"/>
              <a:buChar char="•"/>
              <a:defRPr/>
            </a:lvl1pPr>
            <a:lvl2pPr indent="-314325" lvl="1" marL="914400" rtl="0" algn="l">
              <a:lnSpc>
                <a:spcPct val="100000"/>
              </a:lnSpc>
              <a:spcBef>
                <a:spcPts val="2667"/>
              </a:spcBef>
              <a:spcAft>
                <a:spcPts val="0"/>
              </a:spcAft>
              <a:buClr>
                <a:srgbClr val="292929"/>
              </a:buClr>
              <a:buSzPts val="1350"/>
              <a:buChar char="•"/>
              <a:defRPr/>
            </a:lvl2pPr>
            <a:lvl3pPr indent="-314325" lvl="2" marL="1371600" rtl="0" algn="l">
              <a:lnSpc>
                <a:spcPct val="100000"/>
              </a:lnSpc>
              <a:spcBef>
                <a:spcPts val="2667"/>
              </a:spcBef>
              <a:spcAft>
                <a:spcPts val="0"/>
              </a:spcAft>
              <a:buClr>
                <a:srgbClr val="292929"/>
              </a:buClr>
              <a:buSzPts val="1350"/>
              <a:buChar char="•"/>
              <a:defRPr/>
            </a:lvl3pPr>
            <a:lvl4pPr indent="-314325" lvl="3" marL="1828800" rtl="0" algn="l">
              <a:lnSpc>
                <a:spcPct val="100000"/>
              </a:lnSpc>
              <a:spcBef>
                <a:spcPts val="2667"/>
              </a:spcBef>
              <a:spcAft>
                <a:spcPts val="0"/>
              </a:spcAft>
              <a:buClr>
                <a:srgbClr val="292929"/>
              </a:buClr>
              <a:buSzPts val="1350"/>
              <a:buChar char="•"/>
              <a:defRPr/>
            </a:lvl4pPr>
            <a:lvl5pPr indent="-314325" lvl="4" marL="2286000" rtl="0" algn="l">
              <a:lnSpc>
                <a:spcPct val="100000"/>
              </a:lnSpc>
              <a:spcBef>
                <a:spcPts val="2667"/>
              </a:spcBef>
              <a:spcAft>
                <a:spcPts val="0"/>
              </a:spcAft>
              <a:buClr>
                <a:srgbClr val="292929"/>
              </a:buClr>
              <a:buSzPts val="1350"/>
              <a:buChar char="•"/>
              <a:defRPr/>
            </a:lvl5pPr>
            <a:lvl6pPr indent="-314325" lvl="5" marL="2743200" rtl="0" algn="ctr">
              <a:lnSpc>
                <a:spcPct val="100000"/>
              </a:lnSpc>
              <a:spcBef>
                <a:spcPts val="2667"/>
              </a:spcBef>
              <a:spcAft>
                <a:spcPts val="0"/>
              </a:spcAft>
              <a:buClr>
                <a:srgbClr val="676767"/>
              </a:buClr>
              <a:buSzPts val="1350"/>
              <a:buChar char="•"/>
              <a:defRPr/>
            </a:lvl6pPr>
            <a:lvl7pPr indent="-314325" lvl="6" marL="3200400" rtl="0" algn="ctr">
              <a:lnSpc>
                <a:spcPct val="100000"/>
              </a:lnSpc>
              <a:spcBef>
                <a:spcPts val="2667"/>
              </a:spcBef>
              <a:spcAft>
                <a:spcPts val="0"/>
              </a:spcAft>
              <a:buClr>
                <a:srgbClr val="676767"/>
              </a:buClr>
              <a:buSzPts val="1350"/>
              <a:buChar char="•"/>
              <a:defRPr/>
            </a:lvl7pPr>
            <a:lvl8pPr indent="-314325" lvl="7" marL="3657600" rtl="0" algn="ctr">
              <a:lnSpc>
                <a:spcPct val="100000"/>
              </a:lnSpc>
              <a:spcBef>
                <a:spcPts val="2667"/>
              </a:spcBef>
              <a:spcAft>
                <a:spcPts val="0"/>
              </a:spcAft>
              <a:buClr>
                <a:srgbClr val="676767"/>
              </a:buClr>
              <a:buSzPts val="1350"/>
              <a:buChar char="•"/>
              <a:defRPr/>
            </a:lvl8pPr>
            <a:lvl9pPr indent="-314325" lvl="8" marL="4114800" rtl="0" algn="ctr">
              <a:lnSpc>
                <a:spcPct val="100000"/>
              </a:lnSpc>
              <a:spcBef>
                <a:spcPts val="2667"/>
              </a:spcBef>
              <a:spcAft>
                <a:spcPts val="0"/>
              </a:spcAft>
              <a:buClr>
                <a:srgbClr val="676767"/>
              </a:buClr>
              <a:buSzPts val="1350"/>
              <a:buChar char="•"/>
              <a:defRPr/>
            </a:lvl9pPr>
          </a:lstStyle>
          <a:p/>
        </p:txBody>
      </p:sp>
      <p:sp>
        <p:nvSpPr>
          <p:cNvPr id="162" name="Google Shape;162;gd3e7df0a1c_0_91"/>
          <p:cNvSpPr txBox="1"/>
          <p:nvPr>
            <p:ph idx="12" type="sldNum"/>
          </p:nvPr>
        </p:nvSpPr>
        <p:spPr>
          <a:xfrm>
            <a:off x="3386653" y="8785759"/>
            <a:ext cx="394200" cy="390000"/>
          </a:xfrm>
          <a:prstGeom prst="rect">
            <a:avLst/>
          </a:prstGeom>
          <a:noFill/>
          <a:ln>
            <a:noFill/>
          </a:ln>
        </p:spPr>
        <p:txBody>
          <a:bodyPr anchorCtr="0" anchor="t" bIns="50800" lIns="50800" spcFirstLastPara="1" rIns="50800" wrap="square" tIns="50800">
            <a:spAutoFit/>
          </a:bodyPr>
          <a:lstStyle>
            <a:lvl1pPr indent="0" lvl="0" marL="0" rtl="0" algn="l">
              <a:lnSpc>
                <a:spcPct val="100000"/>
              </a:lnSpc>
              <a:spcBef>
                <a:spcPts val="0"/>
              </a:spcBef>
              <a:spcAft>
                <a:spcPts val="0"/>
              </a:spcAft>
              <a:buNone/>
              <a:defRPr/>
            </a:lvl1pPr>
            <a:lvl2pPr indent="0" lvl="1" marL="0" rtl="0" algn="l">
              <a:lnSpc>
                <a:spcPct val="100000"/>
              </a:lnSpc>
              <a:spcBef>
                <a:spcPts val="0"/>
              </a:spcBef>
              <a:spcAft>
                <a:spcPts val="0"/>
              </a:spcAft>
              <a:buNone/>
              <a:defRPr/>
            </a:lvl2pPr>
            <a:lvl3pPr indent="0" lvl="2" marL="0" rtl="0" algn="l">
              <a:lnSpc>
                <a:spcPct val="100000"/>
              </a:lnSpc>
              <a:spcBef>
                <a:spcPts val="0"/>
              </a:spcBef>
              <a:spcAft>
                <a:spcPts val="0"/>
              </a:spcAft>
              <a:buNone/>
              <a:defRPr/>
            </a:lvl3pPr>
            <a:lvl4pPr indent="0" lvl="3" marL="0" rtl="0" algn="l">
              <a:lnSpc>
                <a:spcPct val="100000"/>
              </a:lnSpc>
              <a:spcBef>
                <a:spcPts val="0"/>
              </a:spcBef>
              <a:spcAft>
                <a:spcPts val="0"/>
              </a:spcAft>
              <a:buNone/>
              <a:defRPr/>
            </a:lvl4pPr>
            <a:lvl5pPr indent="0" lvl="4" marL="0" rtl="0" algn="l">
              <a:lnSpc>
                <a:spcPct val="100000"/>
              </a:lnSpc>
              <a:spcBef>
                <a:spcPts val="0"/>
              </a:spcBef>
              <a:spcAft>
                <a:spcPts val="0"/>
              </a:spcAft>
              <a:buNone/>
              <a:defRPr/>
            </a:lvl5pPr>
            <a:lvl6pPr indent="0" lvl="5" marL="0" rtl="0" algn="l">
              <a:lnSpc>
                <a:spcPct val="100000"/>
              </a:lnSpc>
              <a:spcBef>
                <a:spcPts val="0"/>
              </a:spcBef>
              <a:spcAft>
                <a:spcPts val="0"/>
              </a:spcAft>
              <a:buNone/>
              <a:defRPr/>
            </a:lvl6pPr>
            <a:lvl7pPr indent="0" lvl="6" marL="0" rtl="0" algn="l">
              <a:lnSpc>
                <a:spcPct val="100000"/>
              </a:lnSpc>
              <a:spcBef>
                <a:spcPts val="0"/>
              </a:spcBef>
              <a:spcAft>
                <a:spcPts val="0"/>
              </a:spcAft>
              <a:buNone/>
              <a:defRPr/>
            </a:lvl7pPr>
            <a:lvl8pPr indent="0" lvl="7" marL="0" rtl="0" algn="l">
              <a:lnSpc>
                <a:spcPct val="100000"/>
              </a:lnSpc>
              <a:spcBef>
                <a:spcPts val="0"/>
              </a:spcBef>
              <a:spcAft>
                <a:spcPts val="0"/>
              </a:spcAft>
              <a:buNone/>
              <a:defRPr/>
            </a:lvl8pPr>
            <a:lvl9pPr indent="0" lvl="8" marL="0" rt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es-EC"/>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age" showMasterSp="0">
  <p:cSld name="Title Page">
    <p:spTree>
      <p:nvGrpSpPr>
        <p:cNvPr id="163" name="Shape 163"/>
        <p:cNvGrpSpPr/>
        <p:nvPr/>
      </p:nvGrpSpPr>
      <p:grpSpPr>
        <a:xfrm>
          <a:off x="0" y="0"/>
          <a:ext cx="0" cy="0"/>
          <a:chOff x="0" y="0"/>
          <a:chExt cx="0" cy="0"/>
        </a:xfrm>
      </p:grpSpPr>
      <p:sp>
        <p:nvSpPr>
          <p:cNvPr id="164" name="Google Shape;164;gd3e7df0a1c_0_95"/>
          <p:cNvSpPr txBox="1"/>
          <p:nvPr>
            <p:ph type="title"/>
          </p:nvPr>
        </p:nvSpPr>
        <p:spPr>
          <a:xfrm>
            <a:off x="7120322" y="1148760"/>
            <a:ext cx="7450200" cy="1190700"/>
          </a:xfrm>
          <a:prstGeom prst="rect">
            <a:avLst/>
          </a:prstGeom>
          <a:noFill/>
          <a:ln>
            <a:noFill/>
          </a:ln>
        </p:spPr>
        <p:txBody>
          <a:bodyPr anchorCtr="0" anchor="t" bIns="50800" lIns="50800" spcFirstLastPara="1" rIns="50800" wrap="square" tIns="50800">
            <a:normAutofit/>
          </a:bodyPr>
          <a:lstStyle>
            <a:lvl1pPr lvl="0" rtl="0" algn="l">
              <a:lnSpc>
                <a:spcPct val="100000"/>
              </a:lnSpc>
              <a:spcBef>
                <a:spcPts val="0"/>
              </a:spcBef>
              <a:spcAft>
                <a:spcPts val="0"/>
              </a:spcAft>
              <a:buClr>
                <a:srgbClr val="000000"/>
              </a:buClr>
              <a:buSzPts val="8000"/>
              <a:buFont typeface="Open Sans Light"/>
              <a:buNone/>
              <a:defRPr sz="8000" cap="none">
                <a:solidFill>
                  <a:srgbClr val="000000"/>
                </a:solidFill>
                <a:latin typeface="Open Sans Light"/>
                <a:ea typeface="Open Sans Light"/>
                <a:cs typeface="Open Sans Light"/>
                <a:sym typeface="Open Sans Light"/>
              </a:defRPr>
            </a:lvl1pPr>
            <a:lvl2pPr lvl="1" rtl="0" algn="ctr">
              <a:lnSpc>
                <a:spcPct val="100000"/>
              </a:lnSpc>
              <a:spcBef>
                <a:spcPts val="0"/>
              </a:spcBef>
              <a:spcAft>
                <a:spcPts val="0"/>
              </a:spcAft>
              <a:buClr>
                <a:srgbClr val="00B297"/>
              </a:buClr>
              <a:buSzPts val="1800"/>
              <a:buNone/>
              <a:defRPr/>
            </a:lvl2pPr>
            <a:lvl3pPr lvl="2" rtl="0" algn="ctr">
              <a:lnSpc>
                <a:spcPct val="100000"/>
              </a:lnSpc>
              <a:spcBef>
                <a:spcPts val="0"/>
              </a:spcBef>
              <a:spcAft>
                <a:spcPts val="0"/>
              </a:spcAft>
              <a:buClr>
                <a:srgbClr val="00B297"/>
              </a:buClr>
              <a:buSzPts val="1800"/>
              <a:buNone/>
              <a:defRPr/>
            </a:lvl3pPr>
            <a:lvl4pPr lvl="3" rtl="0" algn="ctr">
              <a:lnSpc>
                <a:spcPct val="100000"/>
              </a:lnSpc>
              <a:spcBef>
                <a:spcPts val="0"/>
              </a:spcBef>
              <a:spcAft>
                <a:spcPts val="0"/>
              </a:spcAft>
              <a:buClr>
                <a:srgbClr val="00B297"/>
              </a:buClr>
              <a:buSzPts val="1800"/>
              <a:buNone/>
              <a:defRPr/>
            </a:lvl4pPr>
            <a:lvl5pPr lvl="4" rtl="0" algn="ctr">
              <a:lnSpc>
                <a:spcPct val="100000"/>
              </a:lnSpc>
              <a:spcBef>
                <a:spcPts val="0"/>
              </a:spcBef>
              <a:spcAft>
                <a:spcPts val="0"/>
              </a:spcAft>
              <a:buClr>
                <a:srgbClr val="00B297"/>
              </a:buClr>
              <a:buSzPts val="1800"/>
              <a:buNone/>
              <a:defRPr/>
            </a:lvl5pPr>
            <a:lvl6pPr lvl="5" rtl="0" algn="ctr">
              <a:lnSpc>
                <a:spcPct val="100000"/>
              </a:lnSpc>
              <a:spcBef>
                <a:spcPts val="0"/>
              </a:spcBef>
              <a:spcAft>
                <a:spcPts val="0"/>
              </a:spcAft>
              <a:buClr>
                <a:srgbClr val="00B297"/>
              </a:buClr>
              <a:buSzPts val="1800"/>
              <a:buNone/>
              <a:defRPr/>
            </a:lvl6pPr>
            <a:lvl7pPr lvl="6" rtl="0" algn="ctr">
              <a:lnSpc>
                <a:spcPct val="100000"/>
              </a:lnSpc>
              <a:spcBef>
                <a:spcPts val="0"/>
              </a:spcBef>
              <a:spcAft>
                <a:spcPts val="0"/>
              </a:spcAft>
              <a:buClr>
                <a:srgbClr val="00B297"/>
              </a:buClr>
              <a:buSzPts val="1800"/>
              <a:buNone/>
              <a:defRPr/>
            </a:lvl7pPr>
            <a:lvl8pPr lvl="7" rtl="0" algn="ctr">
              <a:lnSpc>
                <a:spcPct val="100000"/>
              </a:lnSpc>
              <a:spcBef>
                <a:spcPts val="0"/>
              </a:spcBef>
              <a:spcAft>
                <a:spcPts val="0"/>
              </a:spcAft>
              <a:buClr>
                <a:srgbClr val="00B297"/>
              </a:buClr>
              <a:buSzPts val="1800"/>
              <a:buNone/>
              <a:defRPr/>
            </a:lvl8pPr>
            <a:lvl9pPr lvl="8" rtl="0" algn="ctr">
              <a:lnSpc>
                <a:spcPct val="100000"/>
              </a:lnSpc>
              <a:spcBef>
                <a:spcPts val="0"/>
              </a:spcBef>
              <a:spcAft>
                <a:spcPts val="0"/>
              </a:spcAft>
              <a:buClr>
                <a:srgbClr val="00B297"/>
              </a:buClr>
              <a:buSzPts val="1800"/>
              <a:buNone/>
              <a:defRPr/>
            </a:lvl9pPr>
          </a:lstStyle>
          <a:p/>
        </p:txBody>
      </p:sp>
      <p:pic>
        <p:nvPicPr>
          <p:cNvPr descr="pasted-image.pdf" id="165" name="Google Shape;165;gd3e7df0a1c_0_95"/>
          <p:cNvPicPr preferRelativeResize="0"/>
          <p:nvPr/>
        </p:nvPicPr>
        <p:blipFill rotWithShape="1">
          <a:blip r:embed="rId2">
            <a:alphaModFix/>
          </a:blip>
          <a:srcRect b="0" l="0" r="0" t="0"/>
          <a:stretch/>
        </p:blipFill>
        <p:spPr>
          <a:xfrm>
            <a:off x="6784933" y="1137926"/>
            <a:ext cx="189836" cy="1919173"/>
          </a:xfrm>
          <a:prstGeom prst="rect">
            <a:avLst/>
          </a:prstGeom>
          <a:noFill/>
          <a:ln>
            <a:noFill/>
          </a:ln>
        </p:spPr>
      </p:pic>
      <p:sp>
        <p:nvSpPr>
          <p:cNvPr id="166" name="Google Shape;166;gd3e7df0a1c_0_95"/>
          <p:cNvSpPr txBox="1"/>
          <p:nvPr>
            <p:ph idx="12" type="sldNum"/>
          </p:nvPr>
        </p:nvSpPr>
        <p:spPr>
          <a:xfrm>
            <a:off x="8661667" y="9251950"/>
            <a:ext cx="394200" cy="390000"/>
          </a:xfrm>
          <a:prstGeom prst="rect">
            <a:avLst/>
          </a:prstGeom>
          <a:noFill/>
          <a:ln>
            <a:noFill/>
          </a:ln>
        </p:spPr>
        <p:txBody>
          <a:bodyPr anchorCtr="0" anchor="t" bIns="50800" lIns="50800" spcFirstLastPara="1" rIns="50800" wrap="square" tIns="50800">
            <a:spAutoFit/>
          </a:bodyPr>
          <a:lstStyle>
            <a:lvl1pPr indent="0" lvl="0" marL="0" rtl="0" algn="l">
              <a:lnSpc>
                <a:spcPct val="100000"/>
              </a:lnSpc>
              <a:spcBef>
                <a:spcPts val="0"/>
              </a:spcBef>
              <a:spcAft>
                <a:spcPts val="0"/>
              </a:spcAft>
              <a:buNone/>
              <a:defRPr/>
            </a:lvl1pPr>
            <a:lvl2pPr indent="0" lvl="1" marL="0" rtl="0" algn="l">
              <a:lnSpc>
                <a:spcPct val="100000"/>
              </a:lnSpc>
              <a:spcBef>
                <a:spcPts val="0"/>
              </a:spcBef>
              <a:spcAft>
                <a:spcPts val="0"/>
              </a:spcAft>
              <a:buNone/>
              <a:defRPr/>
            </a:lvl2pPr>
            <a:lvl3pPr indent="0" lvl="2" marL="0" rtl="0" algn="l">
              <a:lnSpc>
                <a:spcPct val="100000"/>
              </a:lnSpc>
              <a:spcBef>
                <a:spcPts val="0"/>
              </a:spcBef>
              <a:spcAft>
                <a:spcPts val="0"/>
              </a:spcAft>
              <a:buNone/>
              <a:defRPr/>
            </a:lvl3pPr>
            <a:lvl4pPr indent="0" lvl="3" marL="0" rtl="0" algn="l">
              <a:lnSpc>
                <a:spcPct val="100000"/>
              </a:lnSpc>
              <a:spcBef>
                <a:spcPts val="0"/>
              </a:spcBef>
              <a:spcAft>
                <a:spcPts val="0"/>
              </a:spcAft>
              <a:buNone/>
              <a:defRPr/>
            </a:lvl4pPr>
            <a:lvl5pPr indent="0" lvl="4" marL="0" rtl="0" algn="l">
              <a:lnSpc>
                <a:spcPct val="100000"/>
              </a:lnSpc>
              <a:spcBef>
                <a:spcPts val="0"/>
              </a:spcBef>
              <a:spcAft>
                <a:spcPts val="0"/>
              </a:spcAft>
              <a:buNone/>
              <a:defRPr/>
            </a:lvl5pPr>
            <a:lvl6pPr indent="0" lvl="5" marL="0" rtl="0" algn="l">
              <a:lnSpc>
                <a:spcPct val="100000"/>
              </a:lnSpc>
              <a:spcBef>
                <a:spcPts val="0"/>
              </a:spcBef>
              <a:spcAft>
                <a:spcPts val="0"/>
              </a:spcAft>
              <a:buNone/>
              <a:defRPr/>
            </a:lvl6pPr>
            <a:lvl7pPr indent="0" lvl="6" marL="0" rtl="0" algn="l">
              <a:lnSpc>
                <a:spcPct val="100000"/>
              </a:lnSpc>
              <a:spcBef>
                <a:spcPts val="0"/>
              </a:spcBef>
              <a:spcAft>
                <a:spcPts val="0"/>
              </a:spcAft>
              <a:buNone/>
              <a:defRPr/>
            </a:lvl7pPr>
            <a:lvl8pPr indent="0" lvl="7" marL="0" rtl="0" algn="l">
              <a:lnSpc>
                <a:spcPct val="100000"/>
              </a:lnSpc>
              <a:spcBef>
                <a:spcPts val="0"/>
              </a:spcBef>
              <a:spcAft>
                <a:spcPts val="0"/>
              </a:spcAft>
              <a:buNone/>
              <a:defRPr/>
            </a:lvl8pPr>
            <a:lvl9pPr indent="0" lvl="8" marL="0" rt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es-EC"/>
              <a:t>‹#›</a:t>
            </a:fld>
            <a:endParaRPr/>
          </a:p>
        </p:txBody>
      </p:sp>
      <p:pic>
        <p:nvPicPr>
          <p:cNvPr descr="pasted-image.pdf" id="167" name="Google Shape;167;gd3e7df0a1c_0_95"/>
          <p:cNvPicPr preferRelativeResize="0"/>
          <p:nvPr/>
        </p:nvPicPr>
        <p:blipFill rotWithShape="1">
          <a:blip r:embed="rId3">
            <a:alphaModFix/>
          </a:blip>
          <a:srcRect b="0" l="0" r="0" t="0"/>
          <a:stretch/>
        </p:blipFill>
        <p:spPr>
          <a:xfrm>
            <a:off x="476628" y="683369"/>
            <a:ext cx="5870575" cy="2513867"/>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p:cSld name="Title &amp; Subtitle">
    <p:spTree>
      <p:nvGrpSpPr>
        <p:cNvPr id="168" name="Shape 168"/>
        <p:cNvGrpSpPr/>
        <p:nvPr/>
      </p:nvGrpSpPr>
      <p:grpSpPr>
        <a:xfrm>
          <a:off x="0" y="0"/>
          <a:ext cx="0" cy="0"/>
          <a:chOff x="0" y="0"/>
          <a:chExt cx="0" cy="0"/>
        </a:xfrm>
      </p:grpSpPr>
      <p:sp>
        <p:nvSpPr>
          <p:cNvPr id="169" name="Google Shape;169;gd3e7df0a1c_0_100"/>
          <p:cNvSpPr txBox="1"/>
          <p:nvPr>
            <p:ph type="title"/>
          </p:nvPr>
        </p:nvSpPr>
        <p:spPr>
          <a:xfrm>
            <a:off x="392704" y="70423"/>
            <a:ext cx="13953600" cy="1130400"/>
          </a:xfrm>
          <a:prstGeom prst="rect">
            <a:avLst/>
          </a:prstGeom>
          <a:noFill/>
          <a:ln>
            <a:noFill/>
          </a:ln>
        </p:spPr>
        <p:txBody>
          <a:bodyPr anchorCtr="0" anchor="t" bIns="50800" lIns="50800" spcFirstLastPara="1" rIns="50800" wrap="square" tIns="50800">
            <a:normAutofit/>
          </a:bodyPr>
          <a:lstStyle>
            <a:lvl1pPr lvl="0" rtl="0" algn="l">
              <a:lnSpc>
                <a:spcPct val="100000"/>
              </a:lnSpc>
              <a:spcBef>
                <a:spcPts val="0"/>
              </a:spcBef>
              <a:spcAft>
                <a:spcPts val="0"/>
              </a:spcAft>
              <a:buClr>
                <a:srgbClr val="00B297"/>
              </a:buClr>
              <a:buSzPts val="1800"/>
              <a:buNone/>
              <a:defRPr/>
            </a:lvl1pPr>
            <a:lvl2pPr lvl="1" rtl="0" algn="ctr">
              <a:lnSpc>
                <a:spcPct val="100000"/>
              </a:lnSpc>
              <a:spcBef>
                <a:spcPts val="0"/>
              </a:spcBef>
              <a:spcAft>
                <a:spcPts val="0"/>
              </a:spcAft>
              <a:buClr>
                <a:srgbClr val="00B297"/>
              </a:buClr>
              <a:buSzPts val="1800"/>
              <a:buNone/>
              <a:defRPr/>
            </a:lvl2pPr>
            <a:lvl3pPr lvl="2" rtl="0" algn="ctr">
              <a:lnSpc>
                <a:spcPct val="100000"/>
              </a:lnSpc>
              <a:spcBef>
                <a:spcPts val="0"/>
              </a:spcBef>
              <a:spcAft>
                <a:spcPts val="0"/>
              </a:spcAft>
              <a:buClr>
                <a:srgbClr val="00B297"/>
              </a:buClr>
              <a:buSzPts val="1800"/>
              <a:buNone/>
              <a:defRPr/>
            </a:lvl3pPr>
            <a:lvl4pPr lvl="3" rtl="0" algn="ctr">
              <a:lnSpc>
                <a:spcPct val="100000"/>
              </a:lnSpc>
              <a:spcBef>
                <a:spcPts val="0"/>
              </a:spcBef>
              <a:spcAft>
                <a:spcPts val="0"/>
              </a:spcAft>
              <a:buClr>
                <a:srgbClr val="00B297"/>
              </a:buClr>
              <a:buSzPts val="1800"/>
              <a:buNone/>
              <a:defRPr/>
            </a:lvl4pPr>
            <a:lvl5pPr lvl="4" rtl="0" algn="ctr">
              <a:lnSpc>
                <a:spcPct val="100000"/>
              </a:lnSpc>
              <a:spcBef>
                <a:spcPts val="0"/>
              </a:spcBef>
              <a:spcAft>
                <a:spcPts val="0"/>
              </a:spcAft>
              <a:buClr>
                <a:srgbClr val="00B297"/>
              </a:buClr>
              <a:buSzPts val="1800"/>
              <a:buNone/>
              <a:defRPr/>
            </a:lvl5pPr>
            <a:lvl6pPr lvl="5" rtl="0" algn="ctr">
              <a:lnSpc>
                <a:spcPct val="100000"/>
              </a:lnSpc>
              <a:spcBef>
                <a:spcPts val="0"/>
              </a:spcBef>
              <a:spcAft>
                <a:spcPts val="0"/>
              </a:spcAft>
              <a:buClr>
                <a:srgbClr val="00B297"/>
              </a:buClr>
              <a:buSzPts val="1800"/>
              <a:buNone/>
              <a:defRPr/>
            </a:lvl6pPr>
            <a:lvl7pPr lvl="6" rtl="0" algn="ctr">
              <a:lnSpc>
                <a:spcPct val="100000"/>
              </a:lnSpc>
              <a:spcBef>
                <a:spcPts val="0"/>
              </a:spcBef>
              <a:spcAft>
                <a:spcPts val="0"/>
              </a:spcAft>
              <a:buClr>
                <a:srgbClr val="00B297"/>
              </a:buClr>
              <a:buSzPts val="1800"/>
              <a:buNone/>
              <a:defRPr/>
            </a:lvl7pPr>
            <a:lvl8pPr lvl="7" rtl="0" algn="ctr">
              <a:lnSpc>
                <a:spcPct val="100000"/>
              </a:lnSpc>
              <a:spcBef>
                <a:spcPts val="0"/>
              </a:spcBef>
              <a:spcAft>
                <a:spcPts val="0"/>
              </a:spcAft>
              <a:buClr>
                <a:srgbClr val="00B297"/>
              </a:buClr>
              <a:buSzPts val="1800"/>
              <a:buNone/>
              <a:defRPr/>
            </a:lvl8pPr>
            <a:lvl9pPr lvl="8" rtl="0" algn="ctr">
              <a:lnSpc>
                <a:spcPct val="100000"/>
              </a:lnSpc>
              <a:spcBef>
                <a:spcPts val="0"/>
              </a:spcBef>
              <a:spcAft>
                <a:spcPts val="0"/>
              </a:spcAft>
              <a:buClr>
                <a:srgbClr val="00B297"/>
              </a:buClr>
              <a:buSzPts val="1800"/>
              <a:buNone/>
              <a:defRPr/>
            </a:lvl9pPr>
          </a:lstStyle>
          <a:p/>
        </p:txBody>
      </p:sp>
      <p:sp>
        <p:nvSpPr>
          <p:cNvPr id="170" name="Google Shape;170;gd3e7df0a1c_0_100"/>
          <p:cNvSpPr txBox="1"/>
          <p:nvPr>
            <p:ph idx="1" type="body"/>
          </p:nvPr>
        </p:nvSpPr>
        <p:spPr>
          <a:xfrm>
            <a:off x="1231991" y="1200723"/>
            <a:ext cx="13953600" cy="4831500"/>
          </a:xfrm>
          <a:prstGeom prst="rect">
            <a:avLst/>
          </a:prstGeom>
          <a:noFill/>
          <a:ln>
            <a:noFill/>
          </a:ln>
        </p:spPr>
        <p:txBody>
          <a:bodyPr anchorCtr="0" anchor="t" bIns="50800" lIns="50800" spcFirstLastPara="1" rIns="50800" wrap="square" tIns="50800">
            <a:normAutofit/>
          </a:bodyPr>
          <a:lstStyle>
            <a:lvl1pPr indent="-228600" lvl="0" marL="457200" rtl="0" algn="l">
              <a:lnSpc>
                <a:spcPct val="100000"/>
              </a:lnSpc>
              <a:spcBef>
                <a:spcPts val="2667"/>
              </a:spcBef>
              <a:spcAft>
                <a:spcPts val="0"/>
              </a:spcAft>
              <a:buClr>
                <a:srgbClr val="292929"/>
              </a:buClr>
              <a:buSzPts val="4000"/>
              <a:buFont typeface="Open Sans"/>
              <a:buNone/>
              <a:defRPr/>
            </a:lvl1pPr>
            <a:lvl2pPr indent="-228600" lvl="1" marL="914400" rtl="0" algn="l">
              <a:lnSpc>
                <a:spcPct val="100000"/>
              </a:lnSpc>
              <a:spcBef>
                <a:spcPts val="2667"/>
              </a:spcBef>
              <a:spcAft>
                <a:spcPts val="0"/>
              </a:spcAft>
              <a:buClr>
                <a:srgbClr val="292929"/>
              </a:buClr>
              <a:buSzPts val="4000"/>
              <a:buFont typeface="Open Sans"/>
              <a:buNone/>
              <a:defRPr/>
            </a:lvl2pPr>
            <a:lvl3pPr indent="-228600" lvl="2" marL="1371600" rtl="0" algn="l">
              <a:lnSpc>
                <a:spcPct val="100000"/>
              </a:lnSpc>
              <a:spcBef>
                <a:spcPts val="2667"/>
              </a:spcBef>
              <a:spcAft>
                <a:spcPts val="0"/>
              </a:spcAft>
              <a:buClr>
                <a:srgbClr val="292929"/>
              </a:buClr>
              <a:buSzPts val="4000"/>
              <a:buFont typeface="Open Sans"/>
              <a:buNone/>
              <a:defRPr/>
            </a:lvl3pPr>
            <a:lvl4pPr indent="-228600" lvl="3" marL="1828800" rtl="0" algn="l">
              <a:lnSpc>
                <a:spcPct val="100000"/>
              </a:lnSpc>
              <a:spcBef>
                <a:spcPts val="2667"/>
              </a:spcBef>
              <a:spcAft>
                <a:spcPts val="0"/>
              </a:spcAft>
              <a:buClr>
                <a:srgbClr val="292929"/>
              </a:buClr>
              <a:buSzPts val="4000"/>
              <a:buFont typeface="Open Sans"/>
              <a:buNone/>
              <a:defRPr/>
            </a:lvl4pPr>
            <a:lvl5pPr indent="-228600" lvl="4" marL="2286000" rtl="0" algn="l">
              <a:lnSpc>
                <a:spcPct val="100000"/>
              </a:lnSpc>
              <a:spcBef>
                <a:spcPts val="2667"/>
              </a:spcBef>
              <a:spcAft>
                <a:spcPts val="0"/>
              </a:spcAft>
              <a:buClr>
                <a:srgbClr val="292929"/>
              </a:buClr>
              <a:buSzPts val="4000"/>
              <a:buFont typeface="Open Sans"/>
              <a:buNone/>
              <a:defRPr/>
            </a:lvl5pPr>
            <a:lvl6pPr indent="-314325" lvl="5" marL="2743200" rtl="0" algn="ctr">
              <a:lnSpc>
                <a:spcPct val="100000"/>
              </a:lnSpc>
              <a:spcBef>
                <a:spcPts val="2667"/>
              </a:spcBef>
              <a:spcAft>
                <a:spcPts val="0"/>
              </a:spcAft>
              <a:buClr>
                <a:srgbClr val="676767"/>
              </a:buClr>
              <a:buSzPts val="1350"/>
              <a:buChar char="•"/>
              <a:defRPr/>
            </a:lvl6pPr>
            <a:lvl7pPr indent="-314325" lvl="6" marL="3200400" rtl="0" algn="ctr">
              <a:lnSpc>
                <a:spcPct val="100000"/>
              </a:lnSpc>
              <a:spcBef>
                <a:spcPts val="2667"/>
              </a:spcBef>
              <a:spcAft>
                <a:spcPts val="0"/>
              </a:spcAft>
              <a:buClr>
                <a:srgbClr val="676767"/>
              </a:buClr>
              <a:buSzPts val="1350"/>
              <a:buChar char="•"/>
              <a:defRPr/>
            </a:lvl7pPr>
            <a:lvl8pPr indent="-314325" lvl="7" marL="3657600" rtl="0" algn="ctr">
              <a:lnSpc>
                <a:spcPct val="100000"/>
              </a:lnSpc>
              <a:spcBef>
                <a:spcPts val="2667"/>
              </a:spcBef>
              <a:spcAft>
                <a:spcPts val="0"/>
              </a:spcAft>
              <a:buClr>
                <a:srgbClr val="676767"/>
              </a:buClr>
              <a:buSzPts val="1350"/>
              <a:buChar char="•"/>
              <a:defRPr/>
            </a:lvl8pPr>
            <a:lvl9pPr indent="-314325" lvl="8" marL="4114800" rtl="0" algn="ctr">
              <a:lnSpc>
                <a:spcPct val="100000"/>
              </a:lnSpc>
              <a:spcBef>
                <a:spcPts val="2667"/>
              </a:spcBef>
              <a:spcAft>
                <a:spcPts val="0"/>
              </a:spcAft>
              <a:buClr>
                <a:srgbClr val="676767"/>
              </a:buClr>
              <a:buSzPts val="1350"/>
              <a:buChar char="•"/>
              <a:defRPr/>
            </a:lvl9pPr>
          </a:lstStyle>
          <a:p/>
        </p:txBody>
      </p:sp>
      <p:sp>
        <p:nvSpPr>
          <p:cNvPr id="171" name="Google Shape;171;gd3e7df0a1c_0_100"/>
          <p:cNvSpPr txBox="1"/>
          <p:nvPr>
            <p:ph idx="12" type="sldNum"/>
          </p:nvPr>
        </p:nvSpPr>
        <p:spPr>
          <a:xfrm>
            <a:off x="3390428" y="8809567"/>
            <a:ext cx="394200" cy="390000"/>
          </a:xfrm>
          <a:prstGeom prst="rect">
            <a:avLst/>
          </a:prstGeom>
          <a:noFill/>
          <a:ln>
            <a:noFill/>
          </a:ln>
        </p:spPr>
        <p:txBody>
          <a:bodyPr anchorCtr="0" anchor="t" bIns="50800" lIns="50800" spcFirstLastPara="1" rIns="50800" wrap="square" tIns="50800">
            <a:spAutoFit/>
          </a:bodyPr>
          <a:lstStyle>
            <a:lvl1pPr indent="0" lvl="0" marL="0" rtl="0" algn="l">
              <a:lnSpc>
                <a:spcPct val="100000"/>
              </a:lnSpc>
              <a:spcBef>
                <a:spcPts val="0"/>
              </a:spcBef>
              <a:spcAft>
                <a:spcPts val="0"/>
              </a:spcAft>
              <a:buNone/>
              <a:defRPr/>
            </a:lvl1pPr>
            <a:lvl2pPr indent="0" lvl="1" marL="0" rtl="0" algn="l">
              <a:lnSpc>
                <a:spcPct val="100000"/>
              </a:lnSpc>
              <a:spcBef>
                <a:spcPts val="0"/>
              </a:spcBef>
              <a:spcAft>
                <a:spcPts val="0"/>
              </a:spcAft>
              <a:buNone/>
              <a:defRPr/>
            </a:lvl2pPr>
            <a:lvl3pPr indent="0" lvl="2" marL="0" rtl="0" algn="l">
              <a:lnSpc>
                <a:spcPct val="100000"/>
              </a:lnSpc>
              <a:spcBef>
                <a:spcPts val="0"/>
              </a:spcBef>
              <a:spcAft>
                <a:spcPts val="0"/>
              </a:spcAft>
              <a:buNone/>
              <a:defRPr/>
            </a:lvl3pPr>
            <a:lvl4pPr indent="0" lvl="3" marL="0" rtl="0" algn="l">
              <a:lnSpc>
                <a:spcPct val="100000"/>
              </a:lnSpc>
              <a:spcBef>
                <a:spcPts val="0"/>
              </a:spcBef>
              <a:spcAft>
                <a:spcPts val="0"/>
              </a:spcAft>
              <a:buNone/>
              <a:defRPr/>
            </a:lvl4pPr>
            <a:lvl5pPr indent="0" lvl="4" marL="0" rtl="0" algn="l">
              <a:lnSpc>
                <a:spcPct val="100000"/>
              </a:lnSpc>
              <a:spcBef>
                <a:spcPts val="0"/>
              </a:spcBef>
              <a:spcAft>
                <a:spcPts val="0"/>
              </a:spcAft>
              <a:buNone/>
              <a:defRPr/>
            </a:lvl5pPr>
            <a:lvl6pPr indent="0" lvl="5" marL="0" rtl="0" algn="l">
              <a:lnSpc>
                <a:spcPct val="100000"/>
              </a:lnSpc>
              <a:spcBef>
                <a:spcPts val="0"/>
              </a:spcBef>
              <a:spcAft>
                <a:spcPts val="0"/>
              </a:spcAft>
              <a:buNone/>
              <a:defRPr/>
            </a:lvl6pPr>
            <a:lvl7pPr indent="0" lvl="6" marL="0" rtl="0" algn="l">
              <a:lnSpc>
                <a:spcPct val="100000"/>
              </a:lnSpc>
              <a:spcBef>
                <a:spcPts val="0"/>
              </a:spcBef>
              <a:spcAft>
                <a:spcPts val="0"/>
              </a:spcAft>
              <a:buNone/>
              <a:defRPr/>
            </a:lvl7pPr>
            <a:lvl8pPr indent="0" lvl="7" marL="0" rtl="0" algn="l">
              <a:lnSpc>
                <a:spcPct val="100000"/>
              </a:lnSpc>
              <a:spcBef>
                <a:spcPts val="0"/>
              </a:spcBef>
              <a:spcAft>
                <a:spcPts val="0"/>
              </a:spcAft>
              <a:buNone/>
              <a:defRPr/>
            </a:lvl8pPr>
            <a:lvl9pPr indent="0" lvl="8" marL="0" rt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es-EC"/>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p:cSld name="Title &amp; Subtitle">
    <p:spTree>
      <p:nvGrpSpPr>
        <p:cNvPr id="17" name="Shape 17"/>
        <p:cNvGrpSpPr/>
        <p:nvPr/>
      </p:nvGrpSpPr>
      <p:grpSpPr>
        <a:xfrm>
          <a:off x="0" y="0"/>
          <a:ext cx="0" cy="0"/>
          <a:chOff x="0" y="0"/>
          <a:chExt cx="0" cy="0"/>
        </a:xfrm>
      </p:grpSpPr>
      <p:sp>
        <p:nvSpPr>
          <p:cNvPr id="18" name="Google Shape;18;p31"/>
          <p:cNvSpPr txBox="1"/>
          <p:nvPr>
            <p:ph type="title"/>
          </p:nvPr>
        </p:nvSpPr>
        <p:spPr>
          <a:xfrm>
            <a:off x="392704" y="70423"/>
            <a:ext cx="13953599" cy="1130400"/>
          </a:xfrm>
          <a:prstGeom prst="rect">
            <a:avLst/>
          </a:prstGeom>
          <a:noFill/>
          <a:ln>
            <a:noFill/>
          </a:ln>
        </p:spPr>
        <p:txBody>
          <a:bodyPr anchorCtr="0" anchor="t" bIns="50800" lIns="50800" spcFirstLastPara="1" rIns="50800" wrap="square" tIns="508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19" name="Google Shape;19;p31"/>
          <p:cNvSpPr txBox="1"/>
          <p:nvPr>
            <p:ph idx="1" type="body"/>
          </p:nvPr>
        </p:nvSpPr>
        <p:spPr>
          <a:xfrm>
            <a:off x="1231991" y="1200723"/>
            <a:ext cx="13953599" cy="4831500"/>
          </a:xfrm>
          <a:prstGeom prst="rect">
            <a:avLst/>
          </a:prstGeom>
          <a:noFill/>
          <a:ln>
            <a:noFill/>
          </a:ln>
        </p:spPr>
        <p:txBody>
          <a:bodyPr anchorCtr="0" anchor="t" bIns="50800" lIns="50800" spcFirstLastPara="1" rIns="50800" wrap="square" tIns="50800">
            <a:noAutofit/>
          </a:bodyPr>
          <a:lstStyle>
            <a:lvl1pPr indent="-228600" lvl="0" marL="457200" algn="l">
              <a:lnSpc>
                <a:spcPct val="100000"/>
              </a:lnSpc>
              <a:spcBef>
                <a:spcPts val="2663"/>
              </a:spcBef>
              <a:spcAft>
                <a:spcPts val="0"/>
              </a:spcAft>
              <a:buClr>
                <a:srgbClr val="292929"/>
              </a:buClr>
              <a:buSzPts val="4000"/>
              <a:buFont typeface="Open Sans"/>
              <a:buNone/>
              <a:defRPr/>
            </a:lvl1pPr>
            <a:lvl2pPr indent="-228600" lvl="1" marL="914400" algn="l">
              <a:lnSpc>
                <a:spcPct val="100000"/>
              </a:lnSpc>
              <a:spcBef>
                <a:spcPts val="2663"/>
              </a:spcBef>
              <a:spcAft>
                <a:spcPts val="0"/>
              </a:spcAft>
              <a:buClr>
                <a:srgbClr val="292929"/>
              </a:buClr>
              <a:buSzPts val="4000"/>
              <a:buFont typeface="Open Sans"/>
              <a:buNone/>
              <a:defRPr/>
            </a:lvl2pPr>
            <a:lvl3pPr indent="-228600" lvl="2" marL="1371600" algn="l">
              <a:lnSpc>
                <a:spcPct val="100000"/>
              </a:lnSpc>
              <a:spcBef>
                <a:spcPts val="2663"/>
              </a:spcBef>
              <a:spcAft>
                <a:spcPts val="0"/>
              </a:spcAft>
              <a:buClr>
                <a:srgbClr val="292929"/>
              </a:buClr>
              <a:buSzPts val="4000"/>
              <a:buFont typeface="Open Sans"/>
              <a:buNone/>
              <a:defRPr/>
            </a:lvl3pPr>
            <a:lvl4pPr indent="-228600" lvl="3" marL="1828800" algn="l">
              <a:lnSpc>
                <a:spcPct val="100000"/>
              </a:lnSpc>
              <a:spcBef>
                <a:spcPts val="2663"/>
              </a:spcBef>
              <a:spcAft>
                <a:spcPts val="0"/>
              </a:spcAft>
              <a:buClr>
                <a:srgbClr val="292929"/>
              </a:buClr>
              <a:buSzPts val="4000"/>
              <a:buFont typeface="Open Sans"/>
              <a:buNone/>
              <a:defRPr/>
            </a:lvl4pPr>
            <a:lvl5pPr indent="-228600" lvl="4" marL="2286000" algn="l">
              <a:lnSpc>
                <a:spcPct val="100000"/>
              </a:lnSpc>
              <a:spcBef>
                <a:spcPts val="2663"/>
              </a:spcBef>
              <a:spcAft>
                <a:spcPts val="0"/>
              </a:spcAft>
              <a:buClr>
                <a:srgbClr val="292929"/>
              </a:buClr>
              <a:buSzPts val="4000"/>
              <a:buFont typeface="Open Sans"/>
              <a:buNone/>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20" name="Google Shape;20;p31"/>
          <p:cNvSpPr txBox="1"/>
          <p:nvPr>
            <p:ph idx="12" type="sldNum"/>
          </p:nvPr>
        </p:nvSpPr>
        <p:spPr>
          <a:xfrm>
            <a:off x="3390900" y="8809038"/>
            <a:ext cx="393600" cy="390600"/>
          </a:xfrm>
          <a:prstGeom prst="rect">
            <a:avLst/>
          </a:prstGeom>
          <a:noFill/>
          <a:ln>
            <a:noFill/>
          </a:ln>
        </p:spPr>
        <p:txBody>
          <a:bodyPr anchorCtr="0" anchor="t" bIns="50800" lIns="50800" spcFirstLastPara="1" rIns="50800" wrap="square" tIns="50800">
            <a:noAutofit/>
          </a:bodyPr>
          <a:lstStyle>
            <a:lvl1pPr indent="0" lvl="0"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1pPr>
            <a:lvl2pPr indent="0" lvl="1"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2pPr>
            <a:lvl3pPr indent="0" lvl="2"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3pPr>
            <a:lvl4pPr indent="0" lvl="3"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4pPr>
            <a:lvl5pPr indent="0" lvl="4"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5pPr>
            <a:lvl6pPr indent="0" lvl="5"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6pPr>
            <a:lvl7pPr indent="0" lvl="6"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7pPr>
            <a:lvl8pPr indent="0" lvl="7"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8pPr>
            <a:lvl9pPr indent="0" lvl="8"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s-EC"/>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and text">
  <p:cSld name="Photo and text">
    <p:spTree>
      <p:nvGrpSpPr>
        <p:cNvPr id="172" name="Shape 172"/>
        <p:cNvGrpSpPr/>
        <p:nvPr/>
      </p:nvGrpSpPr>
      <p:grpSpPr>
        <a:xfrm>
          <a:off x="0" y="0"/>
          <a:ext cx="0" cy="0"/>
          <a:chOff x="0" y="0"/>
          <a:chExt cx="0" cy="0"/>
        </a:xfrm>
      </p:grpSpPr>
      <p:sp>
        <p:nvSpPr>
          <p:cNvPr id="173" name="Google Shape;173;gd3e7df0a1c_0_104"/>
          <p:cNvSpPr/>
          <p:nvPr>
            <p:ph idx="2" type="pic"/>
          </p:nvPr>
        </p:nvSpPr>
        <p:spPr>
          <a:xfrm>
            <a:off x="10576732" y="-1"/>
            <a:ext cx="6795600" cy="9753600"/>
          </a:xfrm>
          <a:prstGeom prst="rect">
            <a:avLst/>
          </a:prstGeom>
          <a:noFill/>
          <a:ln>
            <a:noFill/>
          </a:ln>
        </p:spPr>
        <p:txBody>
          <a:bodyPr anchorCtr="0" anchor="t" bIns="50800" lIns="50800" spcFirstLastPara="1" rIns="50800" wrap="square" tIns="50800">
            <a:noAutofit/>
          </a:bodyPr>
          <a:lstStyle>
            <a:lvl1pPr lvl="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1pPr>
            <a:lvl2pPr lvl="1"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2pPr>
            <a:lvl3pPr lvl="2"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3pPr>
            <a:lvl4pPr lvl="3"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4pPr>
            <a:lvl5pPr lvl="4"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5pPr>
            <a:lvl6pPr lvl="5"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lvl="6"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lvl="7"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lvl="8"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sp>
        <p:nvSpPr>
          <p:cNvPr id="174" name="Google Shape;174;gd3e7df0a1c_0_104"/>
          <p:cNvSpPr txBox="1"/>
          <p:nvPr>
            <p:ph type="title"/>
          </p:nvPr>
        </p:nvSpPr>
        <p:spPr>
          <a:xfrm>
            <a:off x="1270039" y="635000"/>
            <a:ext cx="9117600" cy="1988700"/>
          </a:xfrm>
          <a:prstGeom prst="rect">
            <a:avLst/>
          </a:prstGeom>
          <a:noFill/>
          <a:ln>
            <a:noFill/>
          </a:ln>
        </p:spPr>
        <p:txBody>
          <a:bodyPr anchorCtr="0" anchor="t" bIns="50800" lIns="50800" spcFirstLastPara="1" rIns="50800" wrap="square" tIns="50800">
            <a:normAutofit/>
          </a:bodyPr>
          <a:lstStyle>
            <a:lvl1pPr lvl="0" rtl="0" algn="l">
              <a:lnSpc>
                <a:spcPct val="100000"/>
              </a:lnSpc>
              <a:spcBef>
                <a:spcPts val="0"/>
              </a:spcBef>
              <a:spcAft>
                <a:spcPts val="0"/>
              </a:spcAft>
              <a:buClr>
                <a:srgbClr val="00B297"/>
              </a:buClr>
              <a:buSzPts val="1800"/>
              <a:buNone/>
              <a:defRPr/>
            </a:lvl1pPr>
            <a:lvl2pPr lvl="1" rtl="0" algn="ctr">
              <a:lnSpc>
                <a:spcPct val="100000"/>
              </a:lnSpc>
              <a:spcBef>
                <a:spcPts val="0"/>
              </a:spcBef>
              <a:spcAft>
                <a:spcPts val="0"/>
              </a:spcAft>
              <a:buClr>
                <a:srgbClr val="00B297"/>
              </a:buClr>
              <a:buSzPts val="1800"/>
              <a:buNone/>
              <a:defRPr/>
            </a:lvl2pPr>
            <a:lvl3pPr lvl="2" rtl="0" algn="ctr">
              <a:lnSpc>
                <a:spcPct val="100000"/>
              </a:lnSpc>
              <a:spcBef>
                <a:spcPts val="0"/>
              </a:spcBef>
              <a:spcAft>
                <a:spcPts val="0"/>
              </a:spcAft>
              <a:buClr>
                <a:srgbClr val="00B297"/>
              </a:buClr>
              <a:buSzPts val="1800"/>
              <a:buNone/>
              <a:defRPr/>
            </a:lvl3pPr>
            <a:lvl4pPr lvl="3" rtl="0" algn="ctr">
              <a:lnSpc>
                <a:spcPct val="100000"/>
              </a:lnSpc>
              <a:spcBef>
                <a:spcPts val="0"/>
              </a:spcBef>
              <a:spcAft>
                <a:spcPts val="0"/>
              </a:spcAft>
              <a:buClr>
                <a:srgbClr val="00B297"/>
              </a:buClr>
              <a:buSzPts val="1800"/>
              <a:buNone/>
              <a:defRPr/>
            </a:lvl4pPr>
            <a:lvl5pPr lvl="4" rtl="0" algn="ctr">
              <a:lnSpc>
                <a:spcPct val="100000"/>
              </a:lnSpc>
              <a:spcBef>
                <a:spcPts val="0"/>
              </a:spcBef>
              <a:spcAft>
                <a:spcPts val="0"/>
              </a:spcAft>
              <a:buClr>
                <a:srgbClr val="00B297"/>
              </a:buClr>
              <a:buSzPts val="1800"/>
              <a:buNone/>
              <a:defRPr/>
            </a:lvl5pPr>
            <a:lvl6pPr lvl="5" rtl="0" algn="ctr">
              <a:lnSpc>
                <a:spcPct val="100000"/>
              </a:lnSpc>
              <a:spcBef>
                <a:spcPts val="0"/>
              </a:spcBef>
              <a:spcAft>
                <a:spcPts val="0"/>
              </a:spcAft>
              <a:buClr>
                <a:srgbClr val="00B297"/>
              </a:buClr>
              <a:buSzPts val="1800"/>
              <a:buNone/>
              <a:defRPr/>
            </a:lvl6pPr>
            <a:lvl7pPr lvl="6" rtl="0" algn="ctr">
              <a:lnSpc>
                <a:spcPct val="100000"/>
              </a:lnSpc>
              <a:spcBef>
                <a:spcPts val="0"/>
              </a:spcBef>
              <a:spcAft>
                <a:spcPts val="0"/>
              </a:spcAft>
              <a:buClr>
                <a:srgbClr val="00B297"/>
              </a:buClr>
              <a:buSzPts val="1800"/>
              <a:buNone/>
              <a:defRPr/>
            </a:lvl7pPr>
            <a:lvl8pPr lvl="7" rtl="0" algn="ctr">
              <a:lnSpc>
                <a:spcPct val="100000"/>
              </a:lnSpc>
              <a:spcBef>
                <a:spcPts val="0"/>
              </a:spcBef>
              <a:spcAft>
                <a:spcPts val="0"/>
              </a:spcAft>
              <a:buClr>
                <a:srgbClr val="00B297"/>
              </a:buClr>
              <a:buSzPts val="1800"/>
              <a:buNone/>
              <a:defRPr/>
            </a:lvl8pPr>
            <a:lvl9pPr lvl="8" rtl="0" algn="ctr">
              <a:lnSpc>
                <a:spcPct val="100000"/>
              </a:lnSpc>
              <a:spcBef>
                <a:spcPts val="0"/>
              </a:spcBef>
              <a:spcAft>
                <a:spcPts val="0"/>
              </a:spcAft>
              <a:buClr>
                <a:srgbClr val="00B297"/>
              </a:buClr>
              <a:buSzPts val="1800"/>
              <a:buNone/>
              <a:defRPr/>
            </a:lvl9pPr>
          </a:lstStyle>
          <a:p/>
        </p:txBody>
      </p:sp>
      <p:sp>
        <p:nvSpPr>
          <p:cNvPr id="175" name="Google Shape;175;gd3e7df0a1c_0_104"/>
          <p:cNvSpPr txBox="1"/>
          <p:nvPr>
            <p:ph idx="1" type="body"/>
          </p:nvPr>
        </p:nvSpPr>
        <p:spPr>
          <a:xfrm>
            <a:off x="1270039" y="2616200"/>
            <a:ext cx="9117600" cy="4267200"/>
          </a:xfrm>
          <a:prstGeom prst="rect">
            <a:avLst/>
          </a:prstGeom>
          <a:noFill/>
          <a:ln>
            <a:noFill/>
          </a:ln>
        </p:spPr>
        <p:txBody>
          <a:bodyPr anchorCtr="0" anchor="t" bIns="50800" lIns="50800" spcFirstLastPara="1" rIns="50800" wrap="square" tIns="50800">
            <a:normAutofit/>
          </a:bodyPr>
          <a:lstStyle>
            <a:lvl1pPr indent="-228600" lvl="0" marL="457200" rtl="0" algn="l">
              <a:lnSpc>
                <a:spcPct val="100000"/>
              </a:lnSpc>
              <a:spcBef>
                <a:spcPts val="2667"/>
              </a:spcBef>
              <a:spcAft>
                <a:spcPts val="0"/>
              </a:spcAft>
              <a:buClr>
                <a:srgbClr val="292929"/>
              </a:buClr>
              <a:buSzPts val="4000"/>
              <a:buFont typeface="Open Sans"/>
              <a:buNone/>
              <a:defRPr>
                <a:solidFill>
                  <a:srgbClr val="292929"/>
                </a:solidFill>
              </a:defRPr>
            </a:lvl1pPr>
            <a:lvl2pPr indent="-228600" lvl="1" marL="914400" rtl="0" algn="l">
              <a:lnSpc>
                <a:spcPct val="100000"/>
              </a:lnSpc>
              <a:spcBef>
                <a:spcPts val="2667"/>
              </a:spcBef>
              <a:spcAft>
                <a:spcPts val="0"/>
              </a:spcAft>
              <a:buClr>
                <a:srgbClr val="292929"/>
              </a:buClr>
              <a:buSzPts val="4000"/>
              <a:buFont typeface="Open Sans"/>
              <a:buNone/>
              <a:defRPr>
                <a:solidFill>
                  <a:srgbClr val="292929"/>
                </a:solidFill>
              </a:defRPr>
            </a:lvl2pPr>
            <a:lvl3pPr indent="-228600" lvl="2" marL="1371600" rtl="0" algn="l">
              <a:lnSpc>
                <a:spcPct val="100000"/>
              </a:lnSpc>
              <a:spcBef>
                <a:spcPts val="2667"/>
              </a:spcBef>
              <a:spcAft>
                <a:spcPts val="0"/>
              </a:spcAft>
              <a:buClr>
                <a:srgbClr val="292929"/>
              </a:buClr>
              <a:buSzPts val="4000"/>
              <a:buFont typeface="Open Sans"/>
              <a:buNone/>
              <a:defRPr>
                <a:solidFill>
                  <a:srgbClr val="292929"/>
                </a:solidFill>
              </a:defRPr>
            </a:lvl3pPr>
            <a:lvl4pPr indent="-228600" lvl="3" marL="1828800" rtl="0" algn="l">
              <a:lnSpc>
                <a:spcPct val="100000"/>
              </a:lnSpc>
              <a:spcBef>
                <a:spcPts val="2667"/>
              </a:spcBef>
              <a:spcAft>
                <a:spcPts val="0"/>
              </a:spcAft>
              <a:buClr>
                <a:srgbClr val="292929"/>
              </a:buClr>
              <a:buSzPts val="4000"/>
              <a:buFont typeface="Open Sans"/>
              <a:buNone/>
              <a:defRPr>
                <a:solidFill>
                  <a:srgbClr val="292929"/>
                </a:solidFill>
              </a:defRPr>
            </a:lvl4pPr>
            <a:lvl5pPr indent="-228600" lvl="4" marL="2286000" rtl="0" algn="l">
              <a:lnSpc>
                <a:spcPct val="100000"/>
              </a:lnSpc>
              <a:spcBef>
                <a:spcPts val="2667"/>
              </a:spcBef>
              <a:spcAft>
                <a:spcPts val="0"/>
              </a:spcAft>
              <a:buClr>
                <a:srgbClr val="292929"/>
              </a:buClr>
              <a:buSzPts val="4000"/>
              <a:buFont typeface="Open Sans"/>
              <a:buNone/>
              <a:defRPr>
                <a:solidFill>
                  <a:srgbClr val="292929"/>
                </a:solidFill>
              </a:defRPr>
            </a:lvl5pPr>
            <a:lvl6pPr indent="-314325" lvl="5" marL="2743200" rtl="0" algn="ctr">
              <a:lnSpc>
                <a:spcPct val="100000"/>
              </a:lnSpc>
              <a:spcBef>
                <a:spcPts val="2667"/>
              </a:spcBef>
              <a:spcAft>
                <a:spcPts val="0"/>
              </a:spcAft>
              <a:buClr>
                <a:srgbClr val="676767"/>
              </a:buClr>
              <a:buSzPts val="1350"/>
              <a:buChar char="•"/>
              <a:defRPr/>
            </a:lvl6pPr>
            <a:lvl7pPr indent="-314325" lvl="6" marL="3200400" rtl="0" algn="ctr">
              <a:lnSpc>
                <a:spcPct val="100000"/>
              </a:lnSpc>
              <a:spcBef>
                <a:spcPts val="2667"/>
              </a:spcBef>
              <a:spcAft>
                <a:spcPts val="0"/>
              </a:spcAft>
              <a:buClr>
                <a:srgbClr val="676767"/>
              </a:buClr>
              <a:buSzPts val="1350"/>
              <a:buChar char="•"/>
              <a:defRPr/>
            </a:lvl7pPr>
            <a:lvl8pPr indent="-314325" lvl="7" marL="3657600" rtl="0" algn="ctr">
              <a:lnSpc>
                <a:spcPct val="100000"/>
              </a:lnSpc>
              <a:spcBef>
                <a:spcPts val="2667"/>
              </a:spcBef>
              <a:spcAft>
                <a:spcPts val="0"/>
              </a:spcAft>
              <a:buClr>
                <a:srgbClr val="676767"/>
              </a:buClr>
              <a:buSzPts val="1350"/>
              <a:buChar char="•"/>
              <a:defRPr/>
            </a:lvl8pPr>
            <a:lvl9pPr indent="-314325" lvl="8" marL="4114800" rtl="0" algn="ctr">
              <a:lnSpc>
                <a:spcPct val="100000"/>
              </a:lnSpc>
              <a:spcBef>
                <a:spcPts val="2667"/>
              </a:spcBef>
              <a:spcAft>
                <a:spcPts val="0"/>
              </a:spcAft>
              <a:buClr>
                <a:srgbClr val="676767"/>
              </a:buClr>
              <a:buSzPts val="1350"/>
              <a:buChar char="•"/>
              <a:defRPr/>
            </a:lvl9pPr>
          </a:lstStyle>
          <a:p/>
        </p:txBody>
      </p:sp>
      <p:sp>
        <p:nvSpPr>
          <p:cNvPr id="176" name="Google Shape;176;gd3e7df0a1c_0_104"/>
          <p:cNvSpPr txBox="1"/>
          <p:nvPr>
            <p:ph idx="3" type="body"/>
          </p:nvPr>
        </p:nvSpPr>
        <p:spPr>
          <a:xfrm>
            <a:off x="9766340" y="9099807"/>
            <a:ext cx="6549600" cy="406500"/>
          </a:xfrm>
          <a:prstGeom prst="rect">
            <a:avLst/>
          </a:prstGeom>
          <a:noFill/>
          <a:ln>
            <a:noFill/>
          </a:ln>
        </p:spPr>
        <p:txBody>
          <a:bodyPr anchorCtr="0" anchor="t" bIns="50800" lIns="50800" spcFirstLastPara="1" rIns="50800" wrap="square" tIns="50800">
            <a:normAutofit/>
          </a:bodyPr>
          <a:lstStyle>
            <a:lvl1pPr indent="-228600" lvl="0" marL="457200" rtl="0" algn="l">
              <a:lnSpc>
                <a:spcPct val="100000"/>
              </a:lnSpc>
              <a:spcBef>
                <a:spcPts val="0"/>
              </a:spcBef>
              <a:spcAft>
                <a:spcPts val="0"/>
              </a:spcAft>
              <a:buClr>
                <a:srgbClr val="00A585"/>
              </a:buClr>
              <a:buSzPts val="4000"/>
              <a:buFont typeface="Open Sans"/>
              <a:buNone/>
              <a:defRPr b="1">
                <a:solidFill>
                  <a:srgbClr val="00A585"/>
                </a:solidFill>
                <a:latin typeface="Open Sans"/>
                <a:ea typeface="Open Sans"/>
                <a:cs typeface="Open Sans"/>
                <a:sym typeface="Open Sans"/>
              </a:defRPr>
            </a:lvl1pPr>
            <a:lvl2pPr indent="-314325" lvl="1" marL="914400" rtl="0" algn="l">
              <a:lnSpc>
                <a:spcPct val="100000"/>
              </a:lnSpc>
              <a:spcBef>
                <a:spcPts val="2667"/>
              </a:spcBef>
              <a:spcAft>
                <a:spcPts val="0"/>
              </a:spcAft>
              <a:buClr>
                <a:srgbClr val="292929"/>
              </a:buClr>
              <a:buSzPts val="1350"/>
              <a:buChar char="•"/>
              <a:defRPr/>
            </a:lvl2pPr>
            <a:lvl3pPr indent="-314325" lvl="2" marL="1371600" rtl="0" algn="l">
              <a:lnSpc>
                <a:spcPct val="100000"/>
              </a:lnSpc>
              <a:spcBef>
                <a:spcPts val="2667"/>
              </a:spcBef>
              <a:spcAft>
                <a:spcPts val="0"/>
              </a:spcAft>
              <a:buClr>
                <a:srgbClr val="292929"/>
              </a:buClr>
              <a:buSzPts val="1350"/>
              <a:buChar char="•"/>
              <a:defRPr/>
            </a:lvl3pPr>
            <a:lvl4pPr indent="-314325" lvl="3" marL="1828800" rtl="0" algn="l">
              <a:lnSpc>
                <a:spcPct val="100000"/>
              </a:lnSpc>
              <a:spcBef>
                <a:spcPts val="2667"/>
              </a:spcBef>
              <a:spcAft>
                <a:spcPts val="0"/>
              </a:spcAft>
              <a:buClr>
                <a:srgbClr val="292929"/>
              </a:buClr>
              <a:buSzPts val="1350"/>
              <a:buChar char="•"/>
              <a:defRPr/>
            </a:lvl4pPr>
            <a:lvl5pPr indent="-314325" lvl="4" marL="2286000" rtl="0" algn="l">
              <a:lnSpc>
                <a:spcPct val="100000"/>
              </a:lnSpc>
              <a:spcBef>
                <a:spcPts val="2667"/>
              </a:spcBef>
              <a:spcAft>
                <a:spcPts val="0"/>
              </a:spcAft>
              <a:buClr>
                <a:srgbClr val="292929"/>
              </a:buClr>
              <a:buSzPts val="1350"/>
              <a:buChar char="•"/>
              <a:defRPr/>
            </a:lvl5pPr>
            <a:lvl6pPr indent="-314325" lvl="5" marL="2743200" rtl="0" algn="ctr">
              <a:lnSpc>
                <a:spcPct val="100000"/>
              </a:lnSpc>
              <a:spcBef>
                <a:spcPts val="2667"/>
              </a:spcBef>
              <a:spcAft>
                <a:spcPts val="0"/>
              </a:spcAft>
              <a:buClr>
                <a:srgbClr val="676767"/>
              </a:buClr>
              <a:buSzPts val="1350"/>
              <a:buChar char="•"/>
              <a:defRPr/>
            </a:lvl6pPr>
            <a:lvl7pPr indent="-314325" lvl="6" marL="3200400" rtl="0" algn="ctr">
              <a:lnSpc>
                <a:spcPct val="100000"/>
              </a:lnSpc>
              <a:spcBef>
                <a:spcPts val="2667"/>
              </a:spcBef>
              <a:spcAft>
                <a:spcPts val="0"/>
              </a:spcAft>
              <a:buClr>
                <a:srgbClr val="676767"/>
              </a:buClr>
              <a:buSzPts val="1350"/>
              <a:buChar char="•"/>
              <a:defRPr/>
            </a:lvl7pPr>
            <a:lvl8pPr indent="-314325" lvl="7" marL="3657600" rtl="0" algn="ctr">
              <a:lnSpc>
                <a:spcPct val="100000"/>
              </a:lnSpc>
              <a:spcBef>
                <a:spcPts val="2667"/>
              </a:spcBef>
              <a:spcAft>
                <a:spcPts val="0"/>
              </a:spcAft>
              <a:buClr>
                <a:srgbClr val="676767"/>
              </a:buClr>
              <a:buSzPts val="1350"/>
              <a:buChar char="•"/>
              <a:defRPr/>
            </a:lvl8pPr>
            <a:lvl9pPr indent="-314325" lvl="8" marL="4114800" rtl="0" algn="ctr">
              <a:lnSpc>
                <a:spcPct val="100000"/>
              </a:lnSpc>
              <a:spcBef>
                <a:spcPts val="2667"/>
              </a:spcBef>
              <a:spcAft>
                <a:spcPts val="0"/>
              </a:spcAft>
              <a:buClr>
                <a:srgbClr val="676767"/>
              </a:buClr>
              <a:buSzPts val="1350"/>
              <a:buChar char="•"/>
              <a:defRPr/>
            </a:lvl9pPr>
          </a:lstStyle>
          <a:p/>
        </p:txBody>
      </p:sp>
      <p:sp>
        <p:nvSpPr>
          <p:cNvPr id="177" name="Google Shape;177;gd3e7df0a1c_0_104"/>
          <p:cNvSpPr txBox="1"/>
          <p:nvPr>
            <p:ph idx="12" type="sldNum"/>
          </p:nvPr>
        </p:nvSpPr>
        <p:spPr>
          <a:xfrm>
            <a:off x="3396741" y="8803219"/>
            <a:ext cx="418500" cy="410400"/>
          </a:xfrm>
          <a:prstGeom prst="rect">
            <a:avLst/>
          </a:prstGeom>
          <a:noFill/>
          <a:ln>
            <a:noFill/>
          </a:ln>
        </p:spPr>
        <p:txBody>
          <a:bodyPr anchorCtr="0" anchor="t" bIns="50800" lIns="50800" spcFirstLastPara="1" rIns="50800" wrap="square" tIns="50800">
            <a:spAutoFit/>
          </a:bodyPr>
          <a:lstStyle>
            <a:lvl1pPr indent="0" lvl="0"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1pPr>
            <a:lvl2pPr indent="0" lvl="1"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2pPr>
            <a:lvl3pPr indent="0" lvl="2"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3pPr>
            <a:lvl4pPr indent="0" lvl="3"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4pPr>
            <a:lvl5pPr indent="0" lvl="4"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5pPr>
            <a:lvl6pPr indent="0" lvl="5"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6pPr>
            <a:lvl7pPr indent="0" lvl="6"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7pPr>
            <a:lvl8pPr indent="0" lvl="7"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8pPr>
            <a:lvl9pPr indent="0" lvl="8"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s-EC"/>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Bullets">
  <p:cSld name="Title &amp; Bullets">
    <p:spTree>
      <p:nvGrpSpPr>
        <p:cNvPr id="21" name="Shape 21"/>
        <p:cNvGrpSpPr/>
        <p:nvPr/>
      </p:nvGrpSpPr>
      <p:grpSpPr>
        <a:xfrm>
          <a:off x="0" y="0"/>
          <a:ext cx="0" cy="0"/>
          <a:chOff x="0" y="0"/>
          <a:chExt cx="0" cy="0"/>
        </a:xfrm>
      </p:grpSpPr>
      <p:sp>
        <p:nvSpPr>
          <p:cNvPr id="22" name="Google Shape;22;p32"/>
          <p:cNvSpPr txBox="1"/>
          <p:nvPr>
            <p:ph type="title"/>
          </p:nvPr>
        </p:nvSpPr>
        <p:spPr>
          <a:xfrm>
            <a:off x="396875" y="26988"/>
            <a:ext cx="14800200" cy="2159100"/>
          </a:xfrm>
          <a:prstGeom prst="rect">
            <a:avLst/>
          </a:prstGeom>
          <a:noFill/>
          <a:ln>
            <a:noFill/>
          </a:ln>
        </p:spPr>
        <p:txBody>
          <a:bodyPr anchorCtr="0" anchor="t" bIns="50800" lIns="50800" spcFirstLastPara="1" rIns="50800" wrap="square" tIns="508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23" name="Google Shape;23;p32"/>
          <p:cNvSpPr txBox="1"/>
          <p:nvPr>
            <p:ph idx="1" type="body"/>
          </p:nvPr>
        </p:nvSpPr>
        <p:spPr>
          <a:xfrm>
            <a:off x="1270000" y="2603500"/>
            <a:ext cx="14800200" cy="6286500"/>
          </a:xfrm>
          <a:prstGeom prst="rect">
            <a:avLst/>
          </a:prstGeom>
          <a:noFill/>
          <a:ln>
            <a:noFill/>
          </a:ln>
        </p:spPr>
        <p:txBody>
          <a:bodyPr anchorCtr="0" anchor="t" bIns="50800" lIns="50800" spcFirstLastPara="1" rIns="50800" wrap="square" tIns="50800">
            <a:noAutofit/>
          </a:bodyPr>
          <a:lstStyle>
            <a:lvl1pPr indent="-314325" lvl="0" marL="457200" algn="l">
              <a:lnSpc>
                <a:spcPct val="100000"/>
              </a:lnSpc>
              <a:spcBef>
                <a:spcPts val="2663"/>
              </a:spcBef>
              <a:spcAft>
                <a:spcPts val="0"/>
              </a:spcAft>
              <a:buClr>
                <a:srgbClr val="292929"/>
              </a:buClr>
              <a:buSzPts val="1350"/>
              <a:buChar char="•"/>
              <a:defRPr/>
            </a:lvl1pPr>
            <a:lvl2pPr indent="-314325" lvl="1" marL="914400" algn="l">
              <a:lnSpc>
                <a:spcPct val="100000"/>
              </a:lnSpc>
              <a:spcBef>
                <a:spcPts val="2663"/>
              </a:spcBef>
              <a:spcAft>
                <a:spcPts val="0"/>
              </a:spcAft>
              <a:buClr>
                <a:srgbClr val="292929"/>
              </a:buClr>
              <a:buSzPts val="1350"/>
              <a:buChar char="•"/>
              <a:defRPr/>
            </a:lvl2pPr>
            <a:lvl3pPr indent="-314325" lvl="2" marL="1371600" algn="l">
              <a:lnSpc>
                <a:spcPct val="100000"/>
              </a:lnSpc>
              <a:spcBef>
                <a:spcPts val="2663"/>
              </a:spcBef>
              <a:spcAft>
                <a:spcPts val="0"/>
              </a:spcAft>
              <a:buClr>
                <a:srgbClr val="292929"/>
              </a:buClr>
              <a:buSzPts val="1350"/>
              <a:buChar char="•"/>
              <a:defRPr/>
            </a:lvl3pPr>
            <a:lvl4pPr indent="-314325" lvl="3" marL="1828800" algn="l">
              <a:lnSpc>
                <a:spcPct val="100000"/>
              </a:lnSpc>
              <a:spcBef>
                <a:spcPts val="2663"/>
              </a:spcBef>
              <a:spcAft>
                <a:spcPts val="0"/>
              </a:spcAft>
              <a:buClr>
                <a:srgbClr val="292929"/>
              </a:buClr>
              <a:buSzPts val="1350"/>
              <a:buChar char="•"/>
              <a:defRPr/>
            </a:lvl4pPr>
            <a:lvl5pPr indent="-314325" lvl="4" marL="2286000" algn="l">
              <a:lnSpc>
                <a:spcPct val="100000"/>
              </a:lnSpc>
              <a:spcBef>
                <a:spcPts val="2663"/>
              </a:spcBef>
              <a:spcAft>
                <a:spcPts val="0"/>
              </a:spcAft>
              <a:buClr>
                <a:srgbClr val="292929"/>
              </a:buClr>
              <a:buSzPts val="1350"/>
              <a:buChar char="•"/>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24" name="Google Shape;24;p32"/>
          <p:cNvSpPr txBox="1"/>
          <p:nvPr>
            <p:ph idx="12" type="sldNum"/>
          </p:nvPr>
        </p:nvSpPr>
        <p:spPr>
          <a:xfrm>
            <a:off x="3386138" y="8785225"/>
            <a:ext cx="395400" cy="390600"/>
          </a:xfrm>
          <a:prstGeom prst="rect">
            <a:avLst/>
          </a:prstGeom>
          <a:noFill/>
          <a:ln>
            <a:noFill/>
          </a:ln>
        </p:spPr>
        <p:txBody>
          <a:bodyPr anchorCtr="0" anchor="t" bIns="50800" lIns="50800" spcFirstLastPara="1" rIns="50800" wrap="square" tIns="50800">
            <a:noAutofit/>
          </a:bodyPr>
          <a:lstStyle>
            <a:lvl1pPr indent="0" lvl="0"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1pPr>
            <a:lvl2pPr indent="0" lvl="1"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2pPr>
            <a:lvl3pPr indent="0" lvl="2"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3pPr>
            <a:lvl4pPr indent="0" lvl="3"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4pPr>
            <a:lvl5pPr indent="0" lvl="4"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5pPr>
            <a:lvl6pPr indent="0" lvl="5"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6pPr>
            <a:lvl7pPr indent="0" lvl="6"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7pPr>
            <a:lvl8pPr indent="0" lvl="7"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8pPr>
            <a:lvl9pPr indent="0" lvl="8"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s-EC"/>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and text">
  <p:cSld name="Photo and text">
    <p:spTree>
      <p:nvGrpSpPr>
        <p:cNvPr id="25" name="Shape 25"/>
        <p:cNvGrpSpPr/>
        <p:nvPr/>
      </p:nvGrpSpPr>
      <p:grpSpPr>
        <a:xfrm>
          <a:off x="0" y="0"/>
          <a:ext cx="0" cy="0"/>
          <a:chOff x="0" y="0"/>
          <a:chExt cx="0" cy="0"/>
        </a:xfrm>
      </p:grpSpPr>
      <p:sp>
        <p:nvSpPr>
          <p:cNvPr id="26" name="Google Shape;26;p33"/>
          <p:cNvSpPr/>
          <p:nvPr>
            <p:ph idx="2" type="pic"/>
          </p:nvPr>
        </p:nvSpPr>
        <p:spPr>
          <a:xfrm>
            <a:off x="10576732" y="-1"/>
            <a:ext cx="6795600" cy="9753600"/>
          </a:xfrm>
          <a:prstGeom prst="rect">
            <a:avLst/>
          </a:prstGeom>
          <a:noFill/>
          <a:ln>
            <a:noFill/>
          </a:ln>
        </p:spPr>
        <p:txBody>
          <a:bodyPr anchorCtr="0" anchor="t" bIns="50800" lIns="50800" spcFirstLastPara="1" rIns="50800" wrap="square" tIns="50800">
            <a:noAutofit/>
          </a:bodyPr>
          <a:lstStyle>
            <a:lvl1pPr lvl="0"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1pPr>
            <a:lvl2pPr lvl="1"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2pPr>
            <a:lvl3pPr lvl="2"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3pPr>
            <a:lvl4pPr lvl="3"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4pPr>
            <a:lvl5pPr lvl="4"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5pPr>
            <a:lvl6pPr lvl="5"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lvl="6"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lvl="7"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lvl="8"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sp>
        <p:nvSpPr>
          <p:cNvPr id="27" name="Google Shape;27;p33"/>
          <p:cNvSpPr txBox="1"/>
          <p:nvPr>
            <p:ph type="title"/>
          </p:nvPr>
        </p:nvSpPr>
        <p:spPr>
          <a:xfrm>
            <a:off x="1270039" y="635000"/>
            <a:ext cx="9117600" cy="1988700"/>
          </a:xfrm>
          <a:prstGeom prst="rect">
            <a:avLst/>
          </a:prstGeom>
          <a:noFill/>
          <a:ln>
            <a:noFill/>
          </a:ln>
        </p:spPr>
        <p:txBody>
          <a:bodyPr anchorCtr="0" anchor="t" bIns="50800" lIns="50800" spcFirstLastPara="1" rIns="50800" wrap="square" tIns="508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28" name="Google Shape;28;p33"/>
          <p:cNvSpPr txBox="1"/>
          <p:nvPr>
            <p:ph idx="1" type="body"/>
          </p:nvPr>
        </p:nvSpPr>
        <p:spPr>
          <a:xfrm>
            <a:off x="1270039" y="2616200"/>
            <a:ext cx="9117600" cy="4267200"/>
          </a:xfrm>
          <a:prstGeom prst="rect">
            <a:avLst/>
          </a:prstGeom>
          <a:noFill/>
          <a:ln>
            <a:noFill/>
          </a:ln>
        </p:spPr>
        <p:txBody>
          <a:bodyPr anchorCtr="0" anchor="t" bIns="50800" lIns="50800" spcFirstLastPara="1" rIns="50800" wrap="square" tIns="50800">
            <a:noAutofit/>
          </a:bodyPr>
          <a:lstStyle>
            <a:lvl1pPr indent="-228600" lvl="0" marL="457200" algn="l">
              <a:lnSpc>
                <a:spcPct val="100000"/>
              </a:lnSpc>
              <a:spcBef>
                <a:spcPts val="2663"/>
              </a:spcBef>
              <a:spcAft>
                <a:spcPts val="0"/>
              </a:spcAft>
              <a:buClr>
                <a:srgbClr val="292929"/>
              </a:buClr>
              <a:buSzPts val="4000"/>
              <a:buFont typeface="Open Sans"/>
              <a:buNone/>
              <a:defRPr>
                <a:solidFill>
                  <a:srgbClr val="292929"/>
                </a:solidFill>
              </a:defRPr>
            </a:lvl1pPr>
            <a:lvl2pPr indent="-228600" lvl="1" marL="914400" algn="l">
              <a:lnSpc>
                <a:spcPct val="100000"/>
              </a:lnSpc>
              <a:spcBef>
                <a:spcPts val="2663"/>
              </a:spcBef>
              <a:spcAft>
                <a:spcPts val="0"/>
              </a:spcAft>
              <a:buClr>
                <a:srgbClr val="292929"/>
              </a:buClr>
              <a:buSzPts val="4000"/>
              <a:buFont typeface="Open Sans"/>
              <a:buNone/>
              <a:defRPr>
                <a:solidFill>
                  <a:srgbClr val="292929"/>
                </a:solidFill>
              </a:defRPr>
            </a:lvl2pPr>
            <a:lvl3pPr indent="-228600" lvl="2" marL="1371600" algn="l">
              <a:lnSpc>
                <a:spcPct val="100000"/>
              </a:lnSpc>
              <a:spcBef>
                <a:spcPts val="2663"/>
              </a:spcBef>
              <a:spcAft>
                <a:spcPts val="0"/>
              </a:spcAft>
              <a:buClr>
                <a:srgbClr val="292929"/>
              </a:buClr>
              <a:buSzPts val="4000"/>
              <a:buFont typeface="Open Sans"/>
              <a:buNone/>
              <a:defRPr>
                <a:solidFill>
                  <a:srgbClr val="292929"/>
                </a:solidFill>
              </a:defRPr>
            </a:lvl3pPr>
            <a:lvl4pPr indent="-228600" lvl="3" marL="1828800" algn="l">
              <a:lnSpc>
                <a:spcPct val="100000"/>
              </a:lnSpc>
              <a:spcBef>
                <a:spcPts val="2663"/>
              </a:spcBef>
              <a:spcAft>
                <a:spcPts val="0"/>
              </a:spcAft>
              <a:buClr>
                <a:srgbClr val="292929"/>
              </a:buClr>
              <a:buSzPts val="4000"/>
              <a:buFont typeface="Open Sans"/>
              <a:buNone/>
              <a:defRPr>
                <a:solidFill>
                  <a:srgbClr val="292929"/>
                </a:solidFill>
              </a:defRPr>
            </a:lvl4pPr>
            <a:lvl5pPr indent="-228600" lvl="4" marL="2286000" algn="l">
              <a:lnSpc>
                <a:spcPct val="100000"/>
              </a:lnSpc>
              <a:spcBef>
                <a:spcPts val="2663"/>
              </a:spcBef>
              <a:spcAft>
                <a:spcPts val="0"/>
              </a:spcAft>
              <a:buClr>
                <a:srgbClr val="292929"/>
              </a:buClr>
              <a:buSzPts val="4000"/>
              <a:buFont typeface="Open Sans"/>
              <a:buNone/>
              <a:defRPr>
                <a:solidFill>
                  <a:srgbClr val="292929"/>
                </a:solidFill>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29" name="Google Shape;29;p33"/>
          <p:cNvSpPr txBox="1"/>
          <p:nvPr>
            <p:ph idx="3" type="body"/>
          </p:nvPr>
        </p:nvSpPr>
        <p:spPr>
          <a:xfrm>
            <a:off x="9766340" y="9099807"/>
            <a:ext cx="6549600" cy="406500"/>
          </a:xfrm>
          <a:prstGeom prst="rect">
            <a:avLst/>
          </a:prstGeom>
          <a:noFill/>
          <a:ln>
            <a:noFill/>
          </a:ln>
        </p:spPr>
        <p:txBody>
          <a:bodyPr anchorCtr="0" anchor="t" bIns="50800" lIns="50800" spcFirstLastPara="1" rIns="50800" wrap="square" tIns="50800">
            <a:noAutofit/>
          </a:bodyPr>
          <a:lstStyle>
            <a:lvl1pPr indent="-228600" lvl="0" marL="457200" algn="l">
              <a:lnSpc>
                <a:spcPct val="100000"/>
              </a:lnSpc>
              <a:spcBef>
                <a:spcPts val="0"/>
              </a:spcBef>
              <a:spcAft>
                <a:spcPts val="0"/>
              </a:spcAft>
              <a:buClr>
                <a:srgbClr val="00A585"/>
              </a:buClr>
              <a:buSzPts val="4000"/>
              <a:buFont typeface="Open Sans"/>
              <a:buNone/>
              <a:defRPr b="1">
                <a:solidFill>
                  <a:srgbClr val="00A585"/>
                </a:solidFill>
                <a:latin typeface="Open Sans"/>
                <a:ea typeface="Open Sans"/>
                <a:cs typeface="Open Sans"/>
                <a:sym typeface="Open Sans"/>
              </a:defRPr>
            </a:lvl1pPr>
            <a:lvl2pPr indent="-314325" lvl="1" marL="914400" algn="l">
              <a:lnSpc>
                <a:spcPct val="100000"/>
              </a:lnSpc>
              <a:spcBef>
                <a:spcPts val="2663"/>
              </a:spcBef>
              <a:spcAft>
                <a:spcPts val="0"/>
              </a:spcAft>
              <a:buClr>
                <a:srgbClr val="292929"/>
              </a:buClr>
              <a:buSzPts val="1350"/>
              <a:buChar char="•"/>
              <a:defRPr/>
            </a:lvl2pPr>
            <a:lvl3pPr indent="-314325" lvl="2" marL="1371600" algn="l">
              <a:lnSpc>
                <a:spcPct val="100000"/>
              </a:lnSpc>
              <a:spcBef>
                <a:spcPts val="2663"/>
              </a:spcBef>
              <a:spcAft>
                <a:spcPts val="0"/>
              </a:spcAft>
              <a:buClr>
                <a:srgbClr val="292929"/>
              </a:buClr>
              <a:buSzPts val="1350"/>
              <a:buChar char="•"/>
              <a:defRPr/>
            </a:lvl3pPr>
            <a:lvl4pPr indent="-314325" lvl="3" marL="1828800" algn="l">
              <a:lnSpc>
                <a:spcPct val="100000"/>
              </a:lnSpc>
              <a:spcBef>
                <a:spcPts val="2663"/>
              </a:spcBef>
              <a:spcAft>
                <a:spcPts val="0"/>
              </a:spcAft>
              <a:buClr>
                <a:srgbClr val="292929"/>
              </a:buClr>
              <a:buSzPts val="1350"/>
              <a:buChar char="•"/>
              <a:defRPr/>
            </a:lvl4pPr>
            <a:lvl5pPr indent="-314325" lvl="4" marL="2286000" algn="l">
              <a:lnSpc>
                <a:spcPct val="100000"/>
              </a:lnSpc>
              <a:spcBef>
                <a:spcPts val="2663"/>
              </a:spcBef>
              <a:spcAft>
                <a:spcPts val="0"/>
              </a:spcAft>
              <a:buClr>
                <a:srgbClr val="292929"/>
              </a:buClr>
              <a:buSzPts val="1350"/>
              <a:buChar char="•"/>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30" name="Google Shape;30;p33"/>
          <p:cNvSpPr txBox="1"/>
          <p:nvPr>
            <p:ph idx="12" type="sldNum"/>
          </p:nvPr>
        </p:nvSpPr>
        <p:spPr>
          <a:xfrm>
            <a:off x="3397250" y="8802688"/>
            <a:ext cx="417600" cy="411300"/>
          </a:xfrm>
          <a:prstGeom prst="rect">
            <a:avLst/>
          </a:prstGeom>
          <a:noFill/>
          <a:ln>
            <a:noFill/>
          </a:ln>
        </p:spPr>
        <p:txBody>
          <a:bodyPr anchorCtr="0" anchor="t" bIns="50800" lIns="50800" spcFirstLastPara="1" rIns="50800" wrap="square" tIns="50800">
            <a:noAutofit/>
          </a:bodyPr>
          <a:lstStyle>
            <a:lvl1pPr indent="0" lvl="0"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1pPr>
            <a:lvl2pPr indent="0" lvl="1"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2pPr>
            <a:lvl3pPr indent="0" lvl="2"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3pPr>
            <a:lvl4pPr indent="0" lvl="3"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4pPr>
            <a:lvl5pPr indent="0" lvl="4"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5pPr>
            <a:lvl6pPr indent="0" lvl="5"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6pPr>
            <a:lvl7pPr indent="0" lvl="6"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7pPr>
            <a:lvl8pPr indent="0" lvl="7"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8pPr>
            <a:lvl9pPr indent="0" lvl="8"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s-EC"/>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mp; Subtitle">
  <p:cSld name="1_Title &amp; Subtitle">
    <p:spTree>
      <p:nvGrpSpPr>
        <p:cNvPr id="31" name="Shape 31"/>
        <p:cNvGrpSpPr/>
        <p:nvPr/>
      </p:nvGrpSpPr>
      <p:grpSpPr>
        <a:xfrm>
          <a:off x="0" y="0"/>
          <a:ext cx="0" cy="0"/>
          <a:chOff x="0" y="0"/>
          <a:chExt cx="0" cy="0"/>
        </a:xfrm>
      </p:grpSpPr>
      <p:sp>
        <p:nvSpPr>
          <p:cNvPr id="32" name="Google Shape;32;p36"/>
          <p:cNvSpPr txBox="1"/>
          <p:nvPr>
            <p:ph type="title"/>
          </p:nvPr>
        </p:nvSpPr>
        <p:spPr>
          <a:xfrm>
            <a:off x="392704" y="70423"/>
            <a:ext cx="13953494" cy="1130300"/>
          </a:xfrm>
          <a:prstGeom prst="rect">
            <a:avLst/>
          </a:prstGeom>
          <a:noFill/>
          <a:ln>
            <a:noFill/>
          </a:ln>
        </p:spPr>
        <p:txBody>
          <a:bodyPr anchorCtr="0" anchor="t" bIns="50800" lIns="50800" spcFirstLastPara="1" rIns="50800" wrap="square" tIns="50800">
            <a:noAutofit/>
          </a:bodyPr>
          <a:lstStyle>
            <a:lvl1pPr lvl="0" algn="l">
              <a:lnSpc>
                <a:spcPct val="100000"/>
              </a:lnSpc>
              <a:spcBef>
                <a:spcPts val="0"/>
              </a:spcBef>
              <a:spcAft>
                <a:spcPts val="0"/>
              </a:spcAft>
              <a:buSzPts val="1400"/>
              <a:buNone/>
              <a:defRPr>
                <a:solidFill>
                  <a:srgbClr val="0000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ctr">
              <a:lnSpc>
                <a:spcPct val="100000"/>
              </a:lnSpc>
              <a:spcBef>
                <a:spcPts val="0"/>
              </a:spcBef>
              <a:spcAft>
                <a:spcPts val="0"/>
              </a:spcAft>
              <a:buSzPts val="6400"/>
              <a:buNone/>
              <a:defRPr/>
            </a:lvl6pPr>
            <a:lvl7pPr lvl="6" algn="ctr">
              <a:lnSpc>
                <a:spcPct val="100000"/>
              </a:lnSpc>
              <a:spcBef>
                <a:spcPts val="0"/>
              </a:spcBef>
              <a:spcAft>
                <a:spcPts val="0"/>
              </a:spcAft>
              <a:buSzPts val="6400"/>
              <a:buNone/>
              <a:defRPr/>
            </a:lvl7pPr>
            <a:lvl8pPr lvl="7" algn="ctr">
              <a:lnSpc>
                <a:spcPct val="100000"/>
              </a:lnSpc>
              <a:spcBef>
                <a:spcPts val="0"/>
              </a:spcBef>
              <a:spcAft>
                <a:spcPts val="0"/>
              </a:spcAft>
              <a:buSzPts val="6400"/>
              <a:buNone/>
              <a:defRPr/>
            </a:lvl8pPr>
            <a:lvl9pPr lvl="8" algn="ctr">
              <a:lnSpc>
                <a:spcPct val="100000"/>
              </a:lnSpc>
              <a:spcBef>
                <a:spcPts val="0"/>
              </a:spcBef>
              <a:spcAft>
                <a:spcPts val="0"/>
              </a:spcAft>
              <a:buSzPts val="6400"/>
              <a:buNone/>
              <a:defRPr/>
            </a:lvl9pPr>
          </a:lstStyle>
          <a:p/>
        </p:txBody>
      </p:sp>
      <p:sp>
        <p:nvSpPr>
          <p:cNvPr id="33" name="Google Shape;33;p36"/>
          <p:cNvSpPr txBox="1"/>
          <p:nvPr>
            <p:ph idx="1" type="body"/>
          </p:nvPr>
        </p:nvSpPr>
        <p:spPr>
          <a:xfrm>
            <a:off x="1231991" y="1200723"/>
            <a:ext cx="13953494" cy="4831360"/>
          </a:xfrm>
          <a:prstGeom prst="rect">
            <a:avLst/>
          </a:prstGeom>
          <a:noFill/>
          <a:ln>
            <a:noFill/>
          </a:ln>
        </p:spPr>
        <p:txBody>
          <a:bodyPr anchorCtr="0" anchor="t" bIns="50800" lIns="50800" spcFirstLastPara="1" rIns="50800" wrap="square" tIns="50800">
            <a:noAutofit/>
          </a:bodyPr>
          <a:lstStyle>
            <a:lvl1pPr indent="-228600" lvl="0" marL="457200" algn="l">
              <a:lnSpc>
                <a:spcPct val="100000"/>
              </a:lnSpc>
              <a:spcBef>
                <a:spcPts val="2663"/>
              </a:spcBef>
              <a:spcAft>
                <a:spcPts val="0"/>
              </a:spcAft>
              <a:buSzPts val="4000"/>
              <a:buNone/>
              <a:defRPr>
                <a:solidFill>
                  <a:srgbClr val="000000"/>
                </a:solidFill>
              </a:defRPr>
            </a:lvl1pPr>
            <a:lvl2pPr indent="-228600" lvl="1" marL="914400" algn="l">
              <a:lnSpc>
                <a:spcPct val="100000"/>
              </a:lnSpc>
              <a:spcBef>
                <a:spcPts val="2663"/>
              </a:spcBef>
              <a:spcAft>
                <a:spcPts val="0"/>
              </a:spcAft>
              <a:buSzPts val="4000"/>
              <a:buNone/>
              <a:defRPr>
                <a:solidFill>
                  <a:srgbClr val="000000"/>
                </a:solidFill>
              </a:defRPr>
            </a:lvl2pPr>
            <a:lvl3pPr indent="-228600" lvl="2" marL="1371600" algn="l">
              <a:lnSpc>
                <a:spcPct val="100000"/>
              </a:lnSpc>
              <a:spcBef>
                <a:spcPts val="2663"/>
              </a:spcBef>
              <a:spcAft>
                <a:spcPts val="0"/>
              </a:spcAft>
              <a:buSzPts val="4000"/>
              <a:buNone/>
              <a:defRPr>
                <a:solidFill>
                  <a:srgbClr val="000000"/>
                </a:solidFill>
              </a:defRPr>
            </a:lvl3pPr>
            <a:lvl4pPr indent="-228600" lvl="3" marL="1828800" algn="l">
              <a:lnSpc>
                <a:spcPct val="100000"/>
              </a:lnSpc>
              <a:spcBef>
                <a:spcPts val="2663"/>
              </a:spcBef>
              <a:spcAft>
                <a:spcPts val="0"/>
              </a:spcAft>
              <a:buSzPts val="4000"/>
              <a:buNone/>
              <a:defRPr>
                <a:solidFill>
                  <a:srgbClr val="000000"/>
                </a:solidFill>
              </a:defRPr>
            </a:lvl4pPr>
            <a:lvl5pPr indent="-228600" lvl="4" marL="2286000" algn="l">
              <a:lnSpc>
                <a:spcPct val="100000"/>
              </a:lnSpc>
              <a:spcBef>
                <a:spcPts val="2663"/>
              </a:spcBef>
              <a:spcAft>
                <a:spcPts val="0"/>
              </a:spcAft>
              <a:buSzPts val="4000"/>
              <a:buNone/>
              <a:defRPr>
                <a:solidFill>
                  <a:srgbClr val="000000"/>
                </a:solidFill>
              </a:defRPr>
            </a:lvl5pPr>
            <a:lvl6pPr indent="-342900" lvl="5" marL="2743200" algn="ctr">
              <a:lnSpc>
                <a:spcPct val="100000"/>
              </a:lnSpc>
              <a:spcBef>
                <a:spcPts val="2667"/>
              </a:spcBef>
              <a:spcAft>
                <a:spcPts val="0"/>
              </a:spcAft>
              <a:buSzPts val="1800"/>
              <a:buChar char="•"/>
              <a:defRPr/>
            </a:lvl6pPr>
            <a:lvl7pPr indent="-342900" lvl="6" marL="3200400" algn="ctr">
              <a:lnSpc>
                <a:spcPct val="100000"/>
              </a:lnSpc>
              <a:spcBef>
                <a:spcPts val="2667"/>
              </a:spcBef>
              <a:spcAft>
                <a:spcPts val="0"/>
              </a:spcAft>
              <a:buSzPts val="1800"/>
              <a:buChar char="•"/>
              <a:defRPr/>
            </a:lvl7pPr>
            <a:lvl8pPr indent="-342900" lvl="7" marL="3657600" algn="ctr">
              <a:lnSpc>
                <a:spcPct val="100000"/>
              </a:lnSpc>
              <a:spcBef>
                <a:spcPts val="2667"/>
              </a:spcBef>
              <a:spcAft>
                <a:spcPts val="0"/>
              </a:spcAft>
              <a:buSzPts val="1800"/>
              <a:buChar char="•"/>
              <a:defRPr/>
            </a:lvl8pPr>
            <a:lvl9pPr indent="-342900" lvl="8" marL="4114800" algn="ctr">
              <a:lnSpc>
                <a:spcPct val="100000"/>
              </a:lnSpc>
              <a:spcBef>
                <a:spcPts val="2667"/>
              </a:spcBef>
              <a:spcAft>
                <a:spcPts val="0"/>
              </a:spcAft>
              <a:buSzPts val="1800"/>
              <a:buChar char="•"/>
              <a:defRPr/>
            </a:lvl9pPr>
          </a:lstStyle>
          <a:p/>
        </p:txBody>
      </p:sp>
      <p:sp>
        <p:nvSpPr>
          <p:cNvPr id="34" name="Google Shape;34;p36"/>
          <p:cNvSpPr txBox="1"/>
          <p:nvPr>
            <p:ph idx="12" type="sldNum"/>
          </p:nvPr>
        </p:nvSpPr>
        <p:spPr>
          <a:xfrm>
            <a:off x="3390428" y="8809567"/>
            <a:ext cx="394339" cy="389915"/>
          </a:xfrm>
          <a:prstGeom prst="rect">
            <a:avLst/>
          </a:prstGeom>
          <a:noFill/>
          <a:ln>
            <a:noFill/>
          </a:ln>
        </p:spPr>
        <p:txBody>
          <a:bodyPr anchorCtr="0" anchor="t" bIns="50800" lIns="50800" spcFirstLastPara="1" rIns="50800" wrap="square" tIns="50800">
            <a:noAutofit/>
          </a:bodyPr>
          <a:lstStyle>
            <a:lvl1pPr indent="0" lvl="0" marL="0" marR="0" algn="l">
              <a:lnSpc>
                <a:spcPct val="100000"/>
              </a:lnSpc>
              <a:spcBef>
                <a:spcPts val="0"/>
              </a:spcBef>
              <a:spcAft>
                <a:spcPts val="0"/>
              </a:spcAft>
              <a:buClr>
                <a:srgbClr val="000000"/>
              </a:buClr>
              <a:buSzPts val="1867"/>
              <a:buFont typeface="Arial"/>
              <a:buNone/>
              <a:defRPr/>
            </a:lvl1pPr>
            <a:lvl2pPr indent="0" lvl="1" marL="0" marR="0" algn="l">
              <a:lnSpc>
                <a:spcPct val="100000"/>
              </a:lnSpc>
              <a:spcBef>
                <a:spcPts val="0"/>
              </a:spcBef>
              <a:spcAft>
                <a:spcPts val="0"/>
              </a:spcAft>
              <a:buClr>
                <a:srgbClr val="000000"/>
              </a:buClr>
              <a:buSzPts val="1867"/>
              <a:buFont typeface="Arial"/>
              <a:buNone/>
              <a:defRPr/>
            </a:lvl2pPr>
            <a:lvl3pPr indent="0" lvl="2" marL="0" marR="0" algn="l">
              <a:lnSpc>
                <a:spcPct val="100000"/>
              </a:lnSpc>
              <a:spcBef>
                <a:spcPts val="0"/>
              </a:spcBef>
              <a:spcAft>
                <a:spcPts val="0"/>
              </a:spcAft>
              <a:buClr>
                <a:srgbClr val="000000"/>
              </a:buClr>
              <a:buSzPts val="1867"/>
              <a:buFont typeface="Arial"/>
              <a:buNone/>
              <a:defRPr/>
            </a:lvl3pPr>
            <a:lvl4pPr indent="0" lvl="3" marL="0" marR="0" algn="l">
              <a:lnSpc>
                <a:spcPct val="100000"/>
              </a:lnSpc>
              <a:spcBef>
                <a:spcPts val="0"/>
              </a:spcBef>
              <a:spcAft>
                <a:spcPts val="0"/>
              </a:spcAft>
              <a:buClr>
                <a:srgbClr val="000000"/>
              </a:buClr>
              <a:buSzPts val="1867"/>
              <a:buFont typeface="Arial"/>
              <a:buNone/>
              <a:defRPr/>
            </a:lvl4pPr>
            <a:lvl5pPr indent="0" lvl="4" marL="0" marR="0" algn="l">
              <a:lnSpc>
                <a:spcPct val="100000"/>
              </a:lnSpc>
              <a:spcBef>
                <a:spcPts val="0"/>
              </a:spcBef>
              <a:spcAft>
                <a:spcPts val="0"/>
              </a:spcAft>
              <a:buClr>
                <a:srgbClr val="000000"/>
              </a:buClr>
              <a:buSzPts val="1867"/>
              <a:buFont typeface="Arial"/>
              <a:buNone/>
              <a:defRPr/>
            </a:lvl5pPr>
            <a:lvl6pPr indent="0" lvl="5" marL="0" marR="0" algn="l">
              <a:lnSpc>
                <a:spcPct val="100000"/>
              </a:lnSpc>
              <a:spcBef>
                <a:spcPts val="0"/>
              </a:spcBef>
              <a:spcAft>
                <a:spcPts val="0"/>
              </a:spcAft>
              <a:buClr>
                <a:srgbClr val="000000"/>
              </a:buClr>
              <a:buSzPts val="1867"/>
              <a:buFont typeface="Arial"/>
              <a:buNone/>
              <a:defRPr/>
            </a:lvl6pPr>
            <a:lvl7pPr indent="0" lvl="6" marL="0" marR="0" algn="l">
              <a:lnSpc>
                <a:spcPct val="100000"/>
              </a:lnSpc>
              <a:spcBef>
                <a:spcPts val="0"/>
              </a:spcBef>
              <a:spcAft>
                <a:spcPts val="0"/>
              </a:spcAft>
              <a:buClr>
                <a:srgbClr val="000000"/>
              </a:buClr>
              <a:buSzPts val="1867"/>
              <a:buFont typeface="Arial"/>
              <a:buNone/>
              <a:defRPr/>
            </a:lvl7pPr>
            <a:lvl8pPr indent="0" lvl="7" marL="0" marR="0" algn="l">
              <a:lnSpc>
                <a:spcPct val="100000"/>
              </a:lnSpc>
              <a:spcBef>
                <a:spcPts val="0"/>
              </a:spcBef>
              <a:spcAft>
                <a:spcPts val="0"/>
              </a:spcAft>
              <a:buClr>
                <a:srgbClr val="000000"/>
              </a:buClr>
              <a:buSzPts val="1867"/>
              <a:buFont typeface="Arial"/>
              <a:buNone/>
              <a:defRPr/>
            </a:lvl8pPr>
            <a:lvl9pPr indent="0" lvl="8" marL="0" marR="0" algn="l">
              <a:lnSpc>
                <a:spcPct val="100000"/>
              </a:lnSpc>
              <a:spcBef>
                <a:spcPts val="0"/>
              </a:spcBef>
              <a:spcAft>
                <a:spcPts val="0"/>
              </a:spcAft>
              <a:buClr>
                <a:srgbClr val="000000"/>
              </a:buClr>
              <a:buSzPts val="1867"/>
              <a:buFont typeface="Arial"/>
              <a:buNone/>
              <a:defRPr/>
            </a:lvl9pPr>
          </a:lstStyle>
          <a:p>
            <a:pPr indent="0" lvl="0" marL="0" rtl="0" algn="l">
              <a:spcBef>
                <a:spcPts val="0"/>
              </a:spcBef>
              <a:spcAft>
                <a:spcPts val="0"/>
              </a:spcAft>
              <a:buNone/>
            </a:pPr>
            <a:fld id="{00000000-1234-1234-1234-123412341234}" type="slidenum">
              <a:rPr lang="es-EC"/>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 page" showMasterSp="0">
  <p:cSld name="End page">
    <p:spTree>
      <p:nvGrpSpPr>
        <p:cNvPr id="35" name="Shape 35"/>
        <p:cNvGrpSpPr/>
        <p:nvPr/>
      </p:nvGrpSpPr>
      <p:grpSpPr>
        <a:xfrm>
          <a:off x="0" y="0"/>
          <a:ext cx="0" cy="0"/>
          <a:chOff x="0" y="0"/>
          <a:chExt cx="0" cy="0"/>
        </a:xfrm>
      </p:grpSpPr>
      <p:pic>
        <p:nvPicPr>
          <p:cNvPr descr="pasted-image.pdf" id="36" name="Google Shape;36;p37"/>
          <p:cNvPicPr preferRelativeResize="0"/>
          <p:nvPr/>
        </p:nvPicPr>
        <p:blipFill rotWithShape="1">
          <a:blip r:embed="rId2">
            <a:alphaModFix/>
          </a:blip>
          <a:srcRect b="0" l="0" r="0" t="0"/>
          <a:stretch/>
        </p:blipFill>
        <p:spPr>
          <a:xfrm>
            <a:off x="3721100" y="3557588"/>
            <a:ext cx="4835525" cy="2187575"/>
          </a:xfrm>
          <a:prstGeom prst="rect">
            <a:avLst/>
          </a:prstGeom>
          <a:noFill/>
          <a:ln>
            <a:noFill/>
          </a:ln>
        </p:spPr>
      </p:pic>
      <p:pic>
        <p:nvPicPr>
          <p:cNvPr descr="pasted-image.pdf" id="37" name="Google Shape;37;p37"/>
          <p:cNvPicPr preferRelativeResize="0"/>
          <p:nvPr/>
        </p:nvPicPr>
        <p:blipFill rotWithShape="1">
          <a:blip r:embed="rId3">
            <a:alphaModFix/>
          </a:blip>
          <a:srcRect b="0" l="0" r="0" t="0"/>
          <a:stretch/>
        </p:blipFill>
        <p:spPr>
          <a:xfrm>
            <a:off x="9051925" y="3976688"/>
            <a:ext cx="117475" cy="1190625"/>
          </a:xfrm>
          <a:prstGeom prst="rect">
            <a:avLst/>
          </a:prstGeom>
          <a:noFill/>
          <a:ln>
            <a:noFill/>
          </a:ln>
        </p:spPr>
      </p:pic>
      <p:sp>
        <p:nvSpPr>
          <p:cNvPr id="38" name="Google Shape;38;p37"/>
          <p:cNvSpPr txBox="1"/>
          <p:nvPr/>
        </p:nvSpPr>
        <p:spPr>
          <a:xfrm>
            <a:off x="9663113" y="4367213"/>
            <a:ext cx="7081800" cy="1120800"/>
          </a:xfrm>
          <a:prstGeom prst="rect">
            <a:avLst/>
          </a:prstGeom>
          <a:noFill/>
          <a:ln>
            <a:noFill/>
          </a:ln>
        </p:spPr>
        <p:txBody>
          <a:bodyPr anchorCtr="0" anchor="ctr" bIns="67725" lIns="67725" spcFirstLastPara="1" rIns="67725" wrap="square" tIns="67725">
            <a:noAutofit/>
          </a:bodyPr>
          <a:lstStyle/>
          <a:p>
            <a:pPr indent="0" lvl="0" marL="0" marR="0" rtl="0" algn="l">
              <a:lnSpc>
                <a:spcPct val="100000"/>
              </a:lnSpc>
              <a:spcBef>
                <a:spcPts val="0"/>
              </a:spcBef>
              <a:spcAft>
                <a:spcPts val="0"/>
              </a:spcAft>
              <a:buClr>
                <a:srgbClr val="00A585"/>
              </a:buClr>
              <a:buSzPts val="6400"/>
              <a:buFont typeface="Arial"/>
              <a:buNone/>
            </a:pPr>
            <a:r>
              <a:rPr b="1" i="0" lang="es-EC" sz="6400" u="none" cap="none" strike="noStrike">
                <a:solidFill>
                  <a:srgbClr val="00A585"/>
                </a:solidFill>
                <a:latin typeface="Open Sans"/>
                <a:ea typeface="Open Sans"/>
                <a:cs typeface="Open Sans"/>
                <a:sym typeface="Open Sans"/>
              </a:rPr>
              <a:t>YOU</a:t>
            </a:r>
            <a:endParaRPr b="0" i="0" sz="1400" u="none" cap="none" strike="noStrike">
              <a:solidFill>
                <a:srgbClr val="000000"/>
              </a:solidFill>
              <a:latin typeface="Arial"/>
              <a:ea typeface="Arial"/>
              <a:cs typeface="Arial"/>
              <a:sym typeface="Arial"/>
            </a:endParaRPr>
          </a:p>
        </p:txBody>
      </p:sp>
      <p:sp>
        <p:nvSpPr>
          <p:cNvPr id="39" name="Google Shape;39;p37"/>
          <p:cNvSpPr txBox="1"/>
          <p:nvPr/>
        </p:nvSpPr>
        <p:spPr>
          <a:xfrm>
            <a:off x="9596438" y="3557588"/>
            <a:ext cx="7345500" cy="1368300"/>
          </a:xfrm>
          <a:prstGeom prst="rect">
            <a:avLst/>
          </a:prstGeom>
          <a:noFill/>
          <a:ln>
            <a:noFill/>
          </a:ln>
        </p:spPr>
        <p:txBody>
          <a:bodyPr anchorCtr="0" anchor="ctr" bIns="67725" lIns="67725" spcFirstLastPara="1" rIns="67725" wrap="square" tIns="67725">
            <a:noAutofit/>
          </a:bodyPr>
          <a:lstStyle/>
          <a:p>
            <a:pPr indent="0" lvl="0" marL="0" marR="0" rtl="0" algn="l">
              <a:lnSpc>
                <a:spcPct val="100000"/>
              </a:lnSpc>
              <a:spcBef>
                <a:spcPts val="0"/>
              </a:spcBef>
              <a:spcAft>
                <a:spcPts val="0"/>
              </a:spcAft>
              <a:buClr>
                <a:srgbClr val="000000"/>
              </a:buClr>
              <a:buSzPts val="8000"/>
              <a:buFont typeface="Arial"/>
              <a:buNone/>
            </a:pPr>
            <a:r>
              <a:rPr b="0" i="0" lang="es-EC" sz="8000" u="none" cap="none" strike="noStrike">
                <a:solidFill>
                  <a:srgbClr val="000000"/>
                </a:solidFill>
                <a:latin typeface="Open Sans Light"/>
                <a:ea typeface="Open Sans Light"/>
                <a:cs typeface="Open Sans Light"/>
                <a:sym typeface="Open Sans Light"/>
              </a:rPr>
              <a:t>THANK</a:t>
            </a:r>
            <a:endParaRPr b="0" i="0" sz="1400" u="none" cap="none" strike="noStrike">
              <a:solidFill>
                <a:srgbClr val="000000"/>
              </a:solidFill>
              <a:latin typeface="Arial"/>
              <a:ea typeface="Arial"/>
              <a:cs typeface="Arial"/>
              <a:sym typeface="Arial"/>
            </a:endParaRPr>
          </a:p>
        </p:txBody>
      </p:sp>
      <p:sp>
        <p:nvSpPr>
          <p:cNvPr id="40" name="Google Shape;40;p37"/>
          <p:cNvSpPr txBox="1"/>
          <p:nvPr>
            <p:ph idx="12" type="sldNum"/>
          </p:nvPr>
        </p:nvSpPr>
        <p:spPr>
          <a:xfrm>
            <a:off x="8661400" y="9251950"/>
            <a:ext cx="395400" cy="390600"/>
          </a:xfrm>
          <a:prstGeom prst="rect">
            <a:avLst/>
          </a:prstGeom>
          <a:noFill/>
          <a:ln>
            <a:noFill/>
          </a:ln>
        </p:spPr>
        <p:txBody>
          <a:bodyPr anchorCtr="0" anchor="t" bIns="50800" lIns="50800" spcFirstLastPara="1" rIns="50800" wrap="square" tIns="50800">
            <a:noAutofit/>
          </a:bodyPr>
          <a:lstStyle>
            <a:lvl1pPr indent="0" lvl="0"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1pPr>
            <a:lvl2pPr indent="0" lvl="1"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2pPr>
            <a:lvl3pPr indent="0" lvl="2"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3pPr>
            <a:lvl4pPr indent="0" lvl="3"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4pPr>
            <a:lvl5pPr indent="0" lvl="4"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5pPr>
            <a:lvl6pPr indent="0" lvl="5"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6pPr>
            <a:lvl7pPr indent="0" lvl="6"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7pPr>
            <a:lvl8pPr indent="0" lvl="7"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8pPr>
            <a:lvl9pPr indent="0" lvl="8"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s-EC"/>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copy" showMasterSp="0">
  <p:cSld name="Title &amp; Subtitle copy">
    <p:spTree>
      <p:nvGrpSpPr>
        <p:cNvPr id="41" name="Shape 41"/>
        <p:cNvGrpSpPr/>
        <p:nvPr/>
      </p:nvGrpSpPr>
      <p:grpSpPr>
        <a:xfrm>
          <a:off x="0" y="0"/>
          <a:ext cx="0" cy="0"/>
          <a:chOff x="0" y="0"/>
          <a:chExt cx="0" cy="0"/>
        </a:xfrm>
      </p:grpSpPr>
      <p:pic>
        <p:nvPicPr>
          <p:cNvPr id="42" name="Google Shape;42;p38"/>
          <p:cNvPicPr preferRelativeResize="0"/>
          <p:nvPr/>
        </p:nvPicPr>
        <p:blipFill rotWithShape="1">
          <a:blip r:embed="rId2">
            <a:alphaModFix/>
          </a:blip>
          <a:srcRect b="13248" l="55019" r="0" t="12737"/>
          <a:stretch/>
        </p:blipFill>
        <p:spPr>
          <a:xfrm>
            <a:off x="4763" y="-6350"/>
            <a:ext cx="6315074" cy="9759951"/>
          </a:xfrm>
          <a:prstGeom prst="rect">
            <a:avLst/>
          </a:prstGeom>
          <a:noFill/>
          <a:ln>
            <a:noFill/>
          </a:ln>
        </p:spPr>
      </p:pic>
      <p:pic>
        <p:nvPicPr>
          <p:cNvPr descr="pasted-image.pdf" id="43" name="Google Shape;43;p38"/>
          <p:cNvPicPr preferRelativeResize="0"/>
          <p:nvPr/>
        </p:nvPicPr>
        <p:blipFill rotWithShape="1">
          <a:blip r:embed="rId3">
            <a:alphaModFix/>
          </a:blip>
          <a:srcRect b="0" l="0" r="0" t="0"/>
          <a:stretch/>
        </p:blipFill>
        <p:spPr>
          <a:xfrm>
            <a:off x="3208338" y="8667750"/>
            <a:ext cx="65087" cy="406400"/>
          </a:xfrm>
          <a:prstGeom prst="rect">
            <a:avLst/>
          </a:prstGeom>
          <a:noFill/>
          <a:ln>
            <a:noFill/>
          </a:ln>
        </p:spPr>
      </p:pic>
      <p:sp>
        <p:nvSpPr>
          <p:cNvPr id="44" name="Google Shape;44;p38"/>
          <p:cNvSpPr txBox="1"/>
          <p:nvPr/>
        </p:nvSpPr>
        <p:spPr>
          <a:xfrm>
            <a:off x="3348038" y="8531225"/>
            <a:ext cx="801600" cy="423900"/>
          </a:xfrm>
          <a:prstGeom prst="rect">
            <a:avLst/>
          </a:prstGeom>
          <a:noFill/>
          <a:ln>
            <a:noFill/>
          </a:ln>
        </p:spPr>
        <p:txBody>
          <a:bodyPr anchorCtr="0" anchor="ctr" bIns="67725" lIns="67725" spcFirstLastPara="1" rIns="67725" wrap="square" tIns="67725">
            <a:noAutofit/>
          </a:bodyPr>
          <a:lstStyle/>
          <a:p>
            <a:pPr indent="0" lvl="0" marL="0" marR="0" rtl="0" algn="l">
              <a:lnSpc>
                <a:spcPct val="100000"/>
              </a:lnSpc>
              <a:spcBef>
                <a:spcPts val="0"/>
              </a:spcBef>
              <a:spcAft>
                <a:spcPts val="0"/>
              </a:spcAft>
              <a:buClr>
                <a:srgbClr val="FFFFFF"/>
              </a:buClr>
              <a:buSzPts val="1867"/>
              <a:buFont typeface="Arial"/>
              <a:buNone/>
            </a:pPr>
            <a:r>
              <a:rPr b="1" i="0" lang="es-EC" sz="1867" u="none" cap="none" strike="noStrike">
                <a:solidFill>
                  <a:srgbClr val="FFFFFF"/>
                </a:solidFill>
                <a:latin typeface="Open Sans"/>
                <a:ea typeface="Open Sans"/>
                <a:cs typeface="Open Sans"/>
                <a:sym typeface="Open Sans"/>
              </a:rPr>
              <a:t>SLIDE</a:t>
            </a:r>
            <a:endParaRPr b="1" i="0" sz="1867" u="none" cap="none" strike="noStrike">
              <a:solidFill>
                <a:srgbClr val="FFFFFF"/>
              </a:solidFill>
              <a:latin typeface="Open Sans"/>
              <a:ea typeface="Open Sans"/>
              <a:cs typeface="Open Sans"/>
              <a:sym typeface="Open Sans"/>
            </a:endParaRPr>
          </a:p>
        </p:txBody>
      </p:sp>
      <p:pic>
        <p:nvPicPr>
          <p:cNvPr descr="pasted-image.pdf" id="45" name="Google Shape;45;p38"/>
          <p:cNvPicPr preferRelativeResize="0"/>
          <p:nvPr/>
        </p:nvPicPr>
        <p:blipFill rotWithShape="1">
          <a:blip r:embed="rId4">
            <a:alphaModFix/>
          </a:blip>
          <a:srcRect b="0" l="0" r="0" t="0"/>
          <a:stretch/>
        </p:blipFill>
        <p:spPr>
          <a:xfrm>
            <a:off x="522288" y="8489950"/>
            <a:ext cx="2443162" cy="1049338"/>
          </a:xfrm>
          <a:prstGeom prst="rect">
            <a:avLst/>
          </a:prstGeom>
          <a:noFill/>
          <a:ln>
            <a:noFill/>
          </a:ln>
        </p:spPr>
      </p:pic>
      <p:sp>
        <p:nvSpPr>
          <p:cNvPr id="46" name="Google Shape;46;p38"/>
          <p:cNvSpPr txBox="1"/>
          <p:nvPr/>
        </p:nvSpPr>
        <p:spPr>
          <a:xfrm>
            <a:off x="224607" y="1786744"/>
            <a:ext cx="5094300" cy="2318700"/>
          </a:xfrm>
          <a:prstGeom prst="rect">
            <a:avLst/>
          </a:prstGeom>
          <a:no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7200"/>
              <a:buFont typeface="Arial"/>
              <a:buNone/>
            </a:pPr>
            <a:r>
              <a:rPr b="1" i="0" lang="es-EC" sz="7200" u="none" cap="none" strike="noStrike">
                <a:solidFill>
                  <a:srgbClr val="FFFFFF"/>
                </a:solidFill>
                <a:latin typeface="Open Sans"/>
                <a:ea typeface="Open Sans"/>
                <a:cs typeface="Open Sans"/>
                <a:sym typeface="Open Sans"/>
              </a:rPr>
              <a:t>Learning </a:t>
            </a:r>
            <a:endParaRPr b="0" i="0" sz="1400" u="none" cap="none" strike="noStrike">
              <a:solidFill>
                <a:srgbClr val="000000"/>
              </a:solidFill>
              <a:latin typeface="Arial"/>
              <a:ea typeface="Arial"/>
              <a:cs typeface="Arial"/>
              <a:sym typeface="Arial"/>
            </a:endParaRPr>
          </a:p>
          <a:p>
            <a:pPr indent="0" lvl="0" marL="228600" marR="0" rtl="0" algn="ctr">
              <a:lnSpc>
                <a:spcPct val="100000"/>
              </a:lnSpc>
              <a:spcBef>
                <a:spcPts val="0"/>
              </a:spcBef>
              <a:spcAft>
                <a:spcPts val="0"/>
              </a:spcAft>
              <a:buClr>
                <a:srgbClr val="FFFFFF"/>
              </a:buClr>
              <a:buSzPts val="7200"/>
              <a:buFont typeface="Arial"/>
              <a:buNone/>
            </a:pPr>
            <a:r>
              <a:rPr b="1" i="0" lang="es-EC" sz="7200" u="none" cap="none" strike="noStrike">
                <a:solidFill>
                  <a:srgbClr val="FFFFFF"/>
                </a:solidFill>
                <a:latin typeface="Open Sans"/>
                <a:ea typeface="Open Sans"/>
                <a:cs typeface="Open Sans"/>
                <a:sym typeface="Open Sans"/>
              </a:rPr>
              <a:t> Objectives</a:t>
            </a:r>
            <a:endParaRPr b="0" i="0" sz="1400" u="none" cap="none" strike="noStrike">
              <a:solidFill>
                <a:srgbClr val="000000"/>
              </a:solidFill>
              <a:latin typeface="Arial"/>
              <a:ea typeface="Arial"/>
              <a:cs typeface="Arial"/>
              <a:sym typeface="Arial"/>
            </a:endParaRPr>
          </a:p>
        </p:txBody>
      </p:sp>
      <p:sp>
        <p:nvSpPr>
          <p:cNvPr id="47" name="Google Shape;47;p38"/>
          <p:cNvSpPr/>
          <p:nvPr/>
        </p:nvSpPr>
        <p:spPr>
          <a:xfrm>
            <a:off x="4471987" y="4991049"/>
            <a:ext cx="661200" cy="657300"/>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A5A5A5"/>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48" name="Google Shape;48;p38"/>
          <p:cNvSpPr/>
          <p:nvPr/>
        </p:nvSpPr>
        <p:spPr>
          <a:xfrm>
            <a:off x="1409685" y="5472065"/>
            <a:ext cx="661200" cy="657300"/>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A5A5A5"/>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49" name="Google Shape;49;p38"/>
          <p:cNvSpPr/>
          <p:nvPr/>
        </p:nvSpPr>
        <p:spPr>
          <a:xfrm>
            <a:off x="3005129" y="5524449"/>
            <a:ext cx="661200" cy="657300"/>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A5A5A5"/>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50" name="Google Shape;50;p38"/>
          <p:cNvSpPr/>
          <p:nvPr/>
        </p:nvSpPr>
        <p:spPr>
          <a:xfrm>
            <a:off x="233341" y="4681484"/>
            <a:ext cx="661200" cy="657300"/>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A5A5A5"/>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51" name="Google Shape;51;p38"/>
          <p:cNvSpPr/>
          <p:nvPr/>
        </p:nvSpPr>
        <p:spPr>
          <a:xfrm>
            <a:off x="1433493" y="209486"/>
            <a:ext cx="661200" cy="657300"/>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A5A5A5"/>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52" name="Google Shape;52;p38"/>
          <p:cNvSpPr/>
          <p:nvPr/>
        </p:nvSpPr>
        <p:spPr>
          <a:xfrm>
            <a:off x="257149" y="876244"/>
            <a:ext cx="661200" cy="657300"/>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A5A5A5"/>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53" name="Google Shape;53;p38"/>
          <p:cNvSpPr/>
          <p:nvPr/>
        </p:nvSpPr>
        <p:spPr>
          <a:xfrm>
            <a:off x="121198" y="6224608"/>
            <a:ext cx="524400" cy="547500"/>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A5A5A5"/>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54" name="Google Shape;54;p38"/>
          <p:cNvSpPr/>
          <p:nvPr/>
        </p:nvSpPr>
        <p:spPr>
          <a:xfrm>
            <a:off x="2834779" y="6925190"/>
            <a:ext cx="524400" cy="547500"/>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A5A5A5"/>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55" name="Google Shape;55;p38"/>
          <p:cNvSpPr/>
          <p:nvPr/>
        </p:nvSpPr>
        <p:spPr>
          <a:xfrm>
            <a:off x="2156671" y="8305162"/>
            <a:ext cx="324000" cy="302400"/>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A5A5A5"/>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56" name="Google Shape;56;p38"/>
          <p:cNvSpPr/>
          <p:nvPr/>
        </p:nvSpPr>
        <p:spPr>
          <a:xfrm>
            <a:off x="4030460" y="7983624"/>
            <a:ext cx="324000" cy="302400"/>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A5A5A5"/>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57" name="Google Shape;57;p38"/>
          <p:cNvSpPr/>
          <p:nvPr/>
        </p:nvSpPr>
        <p:spPr>
          <a:xfrm>
            <a:off x="5477583" y="6194398"/>
            <a:ext cx="324000" cy="302400"/>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A5A5A5"/>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58" name="Google Shape;58;p38"/>
          <p:cNvSpPr/>
          <p:nvPr/>
        </p:nvSpPr>
        <p:spPr>
          <a:xfrm>
            <a:off x="371593" y="7842725"/>
            <a:ext cx="324000" cy="302400"/>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A5A5A5"/>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59" name="Google Shape;59;p38"/>
          <p:cNvSpPr/>
          <p:nvPr/>
        </p:nvSpPr>
        <p:spPr>
          <a:xfrm>
            <a:off x="4323072" y="6558155"/>
            <a:ext cx="524400" cy="547500"/>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A5A5A5"/>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60" name="Google Shape;60;p38"/>
          <p:cNvSpPr/>
          <p:nvPr/>
        </p:nvSpPr>
        <p:spPr>
          <a:xfrm>
            <a:off x="1431123" y="6925190"/>
            <a:ext cx="524400" cy="547500"/>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A5A5A5"/>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61" name="Google Shape;61;p38"/>
          <p:cNvSpPr txBox="1"/>
          <p:nvPr>
            <p:ph type="title"/>
          </p:nvPr>
        </p:nvSpPr>
        <p:spPr>
          <a:xfrm>
            <a:off x="6361565" y="1638300"/>
            <a:ext cx="9285300" cy="1130400"/>
          </a:xfrm>
          <a:prstGeom prst="rect">
            <a:avLst/>
          </a:prstGeom>
          <a:noFill/>
          <a:ln>
            <a:noFill/>
          </a:ln>
        </p:spPr>
        <p:txBody>
          <a:bodyPr anchorCtr="0" anchor="t" bIns="50800" lIns="50800" spcFirstLastPara="1" rIns="50800" wrap="square" tIns="50800">
            <a:noAutofit/>
          </a:bodyPr>
          <a:lstStyle>
            <a:lvl1pPr lvl="0" algn="l">
              <a:lnSpc>
                <a:spcPct val="100000"/>
              </a:lnSpc>
              <a:spcBef>
                <a:spcPts val="0"/>
              </a:spcBef>
              <a:spcAft>
                <a:spcPts val="0"/>
              </a:spcAft>
              <a:buSzPts val="1400"/>
              <a:buNone/>
              <a:defRPr>
                <a:solidFill>
                  <a:srgbClr val="292929"/>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62" name="Google Shape;62;p38"/>
          <p:cNvSpPr txBox="1"/>
          <p:nvPr>
            <p:ph idx="1" type="body"/>
          </p:nvPr>
        </p:nvSpPr>
        <p:spPr>
          <a:xfrm>
            <a:off x="6667513" y="3302296"/>
            <a:ext cx="9518700" cy="4831500"/>
          </a:xfrm>
          <a:prstGeom prst="rect">
            <a:avLst/>
          </a:prstGeom>
          <a:noFill/>
          <a:ln>
            <a:noFill/>
          </a:ln>
        </p:spPr>
        <p:txBody>
          <a:bodyPr anchorCtr="0" anchor="t" bIns="50800" lIns="50800" spcFirstLastPara="1" rIns="50800" wrap="square" tIns="50800">
            <a:noAutofit/>
          </a:bodyPr>
          <a:lstStyle>
            <a:lvl1pPr indent="-482600" lvl="0" marL="457200" algn="l">
              <a:lnSpc>
                <a:spcPct val="100000"/>
              </a:lnSpc>
              <a:spcBef>
                <a:spcPts val="2663"/>
              </a:spcBef>
              <a:spcAft>
                <a:spcPts val="0"/>
              </a:spcAft>
              <a:buClr>
                <a:srgbClr val="292929"/>
              </a:buClr>
              <a:buSzPts val="4000"/>
              <a:buFont typeface="Arial"/>
              <a:buChar char="•"/>
              <a:defRPr>
                <a:solidFill>
                  <a:srgbClr val="292929"/>
                </a:solidFill>
              </a:defRPr>
            </a:lvl1pPr>
            <a:lvl2pPr indent="-482600" lvl="1" marL="914400" algn="l">
              <a:lnSpc>
                <a:spcPct val="100000"/>
              </a:lnSpc>
              <a:spcBef>
                <a:spcPts val="2663"/>
              </a:spcBef>
              <a:spcAft>
                <a:spcPts val="0"/>
              </a:spcAft>
              <a:buClr>
                <a:srgbClr val="292929"/>
              </a:buClr>
              <a:buSzPts val="4000"/>
              <a:buFont typeface="Arial"/>
              <a:buChar char="•"/>
              <a:defRPr>
                <a:solidFill>
                  <a:srgbClr val="292929"/>
                </a:solidFill>
              </a:defRPr>
            </a:lvl2pPr>
            <a:lvl3pPr indent="-482600" lvl="2" marL="1371600" algn="l">
              <a:lnSpc>
                <a:spcPct val="100000"/>
              </a:lnSpc>
              <a:spcBef>
                <a:spcPts val="2663"/>
              </a:spcBef>
              <a:spcAft>
                <a:spcPts val="0"/>
              </a:spcAft>
              <a:buClr>
                <a:srgbClr val="292929"/>
              </a:buClr>
              <a:buSzPts val="4000"/>
              <a:buFont typeface="Arial"/>
              <a:buChar char="•"/>
              <a:defRPr>
                <a:solidFill>
                  <a:srgbClr val="292929"/>
                </a:solidFill>
              </a:defRPr>
            </a:lvl3pPr>
            <a:lvl4pPr indent="-482600" lvl="3" marL="1828800" algn="l">
              <a:lnSpc>
                <a:spcPct val="100000"/>
              </a:lnSpc>
              <a:spcBef>
                <a:spcPts val="2663"/>
              </a:spcBef>
              <a:spcAft>
                <a:spcPts val="0"/>
              </a:spcAft>
              <a:buClr>
                <a:srgbClr val="292929"/>
              </a:buClr>
              <a:buSzPts val="4000"/>
              <a:buFont typeface="Arial"/>
              <a:buChar char="•"/>
              <a:defRPr>
                <a:solidFill>
                  <a:srgbClr val="292929"/>
                </a:solidFill>
              </a:defRPr>
            </a:lvl4pPr>
            <a:lvl5pPr indent="-482600" lvl="4" marL="2286000" algn="l">
              <a:lnSpc>
                <a:spcPct val="100000"/>
              </a:lnSpc>
              <a:spcBef>
                <a:spcPts val="2663"/>
              </a:spcBef>
              <a:spcAft>
                <a:spcPts val="0"/>
              </a:spcAft>
              <a:buClr>
                <a:srgbClr val="292929"/>
              </a:buClr>
              <a:buSzPts val="4000"/>
              <a:buFont typeface="Arial"/>
              <a:buChar char="•"/>
              <a:defRPr>
                <a:solidFill>
                  <a:srgbClr val="292929"/>
                </a:solidFill>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63" name="Google Shape;63;p38"/>
          <p:cNvSpPr txBox="1"/>
          <p:nvPr>
            <p:ph idx="12" type="sldNum"/>
          </p:nvPr>
        </p:nvSpPr>
        <p:spPr>
          <a:xfrm>
            <a:off x="3359150" y="8805863"/>
            <a:ext cx="408000" cy="390600"/>
          </a:xfrm>
          <a:prstGeom prst="rect">
            <a:avLst/>
          </a:prstGeom>
          <a:noFill/>
          <a:ln>
            <a:noFill/>
          </a:ln>
        </p:spPr>
        <p:txBody>
          <a:bodyPr anchorCtr="0" anchor="t" bIns="50800" lIns="50800" spcFirstLastPara="1" rIns="50800" wrap="square" tIns="50800">
            <a:noAutofit/>
          </a:bodyPr>
          <a:lstStyle>
            <a:lvl1pPr indent="0" lvl="0" marL="0" marR="0" algn="l">
              <a:lnSpc>
                <a:spcPct val="100000"/>
              </a:lnSpc>
              <a:spcBef>
                <a:spcPts val="0"/>
              </a:spcBef>
              <a:spcAft>
                <a:spcPts val="0"/>
              </a:spcAft>
              <a:buClr>
                <a:srgbClr val="000000"/>
              </a:buClr>
              <a:buSzPts val="1867"/>
              <a:buFont typeface="Arial"/>
              <a:buNone/>
              <a:defRPr b="1" i="0" sz="1867" u="none" cap="none" strike="noStrike">
                <a:solidFill>
                  <a:srgbClr val="FFFFFF"/>
                </a:solidFill>
                <a:latin typeface="Open Sans"/>
                <a:ea typeface="Open Sans"/>
                <a:cs typeface="Open Sans"/>
                <a:sym typeface="Open Sans"/>
              </a:defRPr>
            </a:lvl1pPr>
            <a:lvl2pPr indent="0" lvl="1" marL="0" marR="0" algn="l">
              <a:lnSpc>
                <a:spcPct val="100000"/>
              </a:lnSpc>
              <a:spcBef>
                <a:spcPts val="0"/>
              </a:spcBef>
              <a:spcAft>
                <a:spcPts val="0"/>
              </a:spcAft>
              <a:buClr>
                <a:srgbClr val="000000"/>
              </a:buClr>
              <a:buSzPts val="1867"/>
              <a:buFont typeface="Arial"/>
              <a:buNone/>
              <a:defRPr b="1" i="0" sz="1867" u="none" cap="none" strike="noStrike">
                <a:solidFill>
                  <a:srgbClr val="FFFFFF"/>
                </a:solidFill>
                <a:latin typeface="Open Sans"/>
                <a:ea typeface="Open Sans"/>
                <a:cs typeface="Open Sans"/>
                <a:sym typeface="Open Sans"/>
              </a:defRPr>
            </a:lvl2pPr>
            <a:lvl3pPr indent="0" lvl="2" marL="0" marR="0" algn="l">
              <a:lnSpc>
                <a:spcPct val="100000"/>
              </a:lnSpc>
              <a:spcBef>
                <a:spcPts val="0"/>
              </a:spcBef>
              <a:spcAft>
                <a:spcPts val="0"/>
              </a:spcAft>
              <a:buClr>
                <a:srgbClr val="000000"/>
              </a:buClr>
              <a:buSzPts val="1867"/>
              <a:buFont typeface="Arial"/>
              <a:buNone/>
              <a:defRPr b="1" i="0" sz="1867" u="none" cap="none" strike="noStrike">
                <a:solidFill>
                  <a:srgbClr val="FFFFFF"/>
                </a:solidFill>
                <a:latin typeface="Open Sans"/>
                <a:ea typeface="Open Sans"/>
                <a:cs typeface="Open Sans"/>
                <a:sym typeface="Open Sans"/>
              </a:defRPr>
            </a:lvl3pPr>
            <a:lvl4pPr indent="0" lvl="3" marL="0" marR="0" algn="l">
              <a:lnSpc>
                <a:spcPct val="100000"/>
              </a:lnSpc>
              <a:spcBef>
                <a:spcPts val="0"/>
              </a:spcBef>
              <a:spcAft>
                <a:spcPts val="0"/>
              </a:spcAft>
              <a:buClr>
                <a:srgbClr val="000000"/>
              </a:buClr>
              <a:buSzPts val="1867"/>
              <a:buFont typeface="Arial"/>
              <a:buNone/>
              <a:defRPr b="1" i="0" sz="1867" u="none" cap="none" strike="noStrike">
                <a:solidFill>
                  <a:srgbClr val="FFFFFF"/>
                </a:solidFill>
                <a:latin typeface="Open Sans"/>
                <a:ea typeface="Open Sans"/>
                <a:cs typeface="Open Sans"/>
                <a:sym typeface="Open Sans"/>
              </a:defRPr>
            </a:lvl4pPr>
            <a:lvl5pPr indent="0" lvl="4" marL="0" marR="0" algn="l">
              <a:lnSpc>
                <a:spcPct val="100000"/>
              </a:lnSpc>
              <a:spcBef>
                <a:spcPts val="0"/>
              </a:spcBef>
              <a:spcAft>
                <a:spcPts val="0"/>
              </a:spcAft>
              <a:buClr>
                <a:srgbClr val="000000"/>
              </a:buClr>
              <a:buSzPts val="1867"/>
              <a:buFont typeface="Arial"/>
              <a:buNone/>
              <a:defRPr b="1" i="0" sz="1867" u="none" cap="none" strike="noStrike">
                <a:solidFill>
                  <a:srgbClr val="FFFFFF"/>
                </a:solidFill>
                <a:latin typeface="Open Sans"/>
                <a:ea typeface="Open Sans"/>
                <a:cs typeface="Open Sans"/>
                <a:sym typeface="Open Sans"/>
              </a:defRPr>
            </a:lvl5pPr>
            <a:lvl6pPr indent="0" lvl="5" marL="0" marR="0" algn="l">
              <a:lnSpc>
                <a:spcPct val="100000"/>
              </a:lnSpc>
              <a:spcBef>
                <a:spcPts val="0"/>
              </a:spcBef>
              <a:spcAft>
                <a:spcPts val="0"/>
              </a:spcAft>
              <a:buClr>
                <a:srgbClr val="000000"/>
              </a:buClr>
              <a:buSzPts val="1867"/>
              <a:buFont typeface="Arial"/>
              <a:buNone/>
              <a:defRPr b="1" i="0" sz="1867" u="none" cap="none" strike="noStrike">
                <a:solidFill>
                  <a:srgbClr val="FFFFFF"/>
                </a:solidFill>
                <a:latin typeface="Open Sans"/>
                <a:ea typeface="Open Sans"/>
                <a:cs typeface="Open Sans"/>
                <a:sym typeface="Open Sans"/>
              </a:defRPr>
            </a:lvl6pPr>
            <a:lvl7pPr indent="0" lvl="6" marL="0" marR="0" algn="l">
              <a:lnSpc>
                <a:spcPct val="100000"/>
              </a:lnSpc>
              <a:spcBef>
                <a:spcPts val="0"/>
              </a:spcBef>
              <a:spcAft>
                <a:spcPts val="0"/>
              </a:spcAft>
              <a:buClr>
                <a:srgbClr val="000000"/>
              </a:buClr>
              <a:buSzPts val="1867"/>
              <a:buFont typeface="Arial"/>
              <a:buNone/>
              <a:defRPr b="1" i="0" sz="1867" u="none" cap="none" strike="noStrike">
                <a:solidFill>
                  <a:srgbClr val="FFFFFF"/>
                </a:solidFill>
                <a:latin typeface="Open Sans"/>
                <a:ea typeface="Open Sans"/>
                <a:cs typeface="Open Sans"/>
                <a:sym typeface="Open Sans"/>
              </a:defRPr>
            </a:lvl7pPr>
            <a:lvl8pPr indent="0" lvl="7" marL="0" marR="0" algn="l">
              <a:lnSpc>
                <a:spcPct val="100000"/>
              </a:lnSpc>
              <a:spcBef>
                <a:spcPts val="0"/>
              </a:spcBef>
              <a:spcAft>
                <a:spcPts val="0"/>
              </a:spcAft>
              <a:buClr>
                <a:srgbClr val="000000"/>
              </a:buClr>
              <a:buSzPts val="1867"/>
              <a:buFont typeface="Arial"/>
              <a:buNone/>
              <a:defRPr b="1" i="0" sz="1867" u="none" cap="none" strike="noStrike">
                <a:solidFill>
                  <a:srgbClr val="FFFFFF"/>
                </a:solidFill>
                <a:latin typeface="Open Sans"/>
                <a:ea typeface="Open Sans"/>
                <a:cs typeface="Open Sans"/>
                <a:sym typeface="Open Sans"/>
              </a:defRPr>
            </a:lvl8pPr>
            <a:lvl9pPr indent="0" lvl="8" marL="0" marR="0" algn="l">
              <a:lnSpc>
                <a:spcPct val="100000"/>
              </a:lnSpc>
              <a:spcBef>
                <a:spcPts val="0"/>
              </a:spcBef>
              <a:spcAft>
                <a:spcPts val="0"/>
              </a:spcAft>
              <a:buClr>
                <a:srgbClr val="000000"/>
              </a:buClr>
              <a:buSzPts val="1867"/>
              <a:buFont typeface="Arial"/>
              <a:buNone/>
              <a:defRPr b="1" i="0" sz="1867" u="none" cap="none" strike="noStrike">
                <a:solidFill>
                  <a:srgbClr val="FFFFFF"/>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s-EC"/>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ody Layout">
  <p:cSld name="Body Layout">
    <p:spTree>
      <p:nvGrpSpPr>
        <p:cNvPr id="64" name="Shape 64"/>
        <p:cNvGrpSpPr/>
        <p:nvPr/>
      </p:nvGrpSpPr>
      <p:grpSpPr>
        <a:xfrm>
          <a:off x="0" y="0"/>
          <a:ext cx="0" cy="0"/>
          <a:chOff x="0" y="0"/>
          <a:chExt cx="0" cy="0"/>
        </a:xfrm>
      </p:grpSpPr>
      <p:pic>
        <p:nvPicPr>
          <p:cNvPr descr="bottom-curve-fade.png" id="65" name="Google Shape;65;p39"/>
          <p:cNvPicPr preferRelativeResize="0"/>
          <p:nvPr/>
        </p:nvPicPr>
        <p:blipFill rotWithShape="1">
          <a:blip r:embed="rId2">
            <a:alphaModFix/>
          </a:blip>
          <a:srcRect b="0" l="0" r="0" t="0"/>
          <a:stretch/>
        </p:blipFill>
        <p:spPr>
          <a:xfrm>
            <a:off x="0" y="8602663"/>
            <a:ext cx="17340263" cy="1163637"/>
          </a:xfrm>
          <a:prstGeom prst="rect">
            <a:avLst/>
          </a:prstGeom>
          <a:noFill/>
          <a:ln>
            <a:noFill/>
          </a:ln>
        </p:spPr>
      </p:pic>
      <p:cxnSp>
        <p:nvCxnSpPr>
          <p:cNvPr id="66" name="Google Shape;66;p39"/>
          <p:cNvCxnSpPr/>
          <p:nvPr/>
        </p:nvCxnSpPr>
        <p:spPr>
          <a:xfrm>
            <a:off x="0" y="1505744"/>
            <a:ext cx="16858200" cy="0"/>
          </a:xfrm>
          <a:prstGeom prst="straightConnector1">
            <a:avLst/>
          </a:prstGeom>
          <a:noFill/>
          <a:ln cap="flat" cmpd="sng" w="63500">
            <a:solidFill>
              <a:schemeClr val="lt2"/>
            </a:solidFill>
            <a:prstDash val="solid"/>
            <a:round/>
            <a:headEnd len="sm" w="sm" type="none"/>
            <a:tailEnd len="sm" w="sm" type="none"/>
          </a:ln>
        </p:spPr>
      </p:cxnSp>
      <p:sp>
        <p:nvSpPr>
          <p:cNvPr id="67" name="Google Shape;67;p39"/>
          <p:cNvSpPr txBox="1"/>
          <p:nvPr>
            <p:ph type="title"/>
          </p:nvPr>
        </p:nvSpPr>
        <p:spPr>
          <a:xfrm>
            <a:off x="867015" y="0"/>
            <a:ext cx="14563200" cy="1538400"/>
          </a:xfrm>
          <a:prstGeom prst="rect">
            <a:avLst/>
          </a:prstGeom>
          <a:noFill/>
          <a:ln>
            <a:noFill/>
          </a:ln>
        </p:spPr>
        <p:txBody>
          <a:bodyPr anchorCtr="0" anchor="ctr" bIns="50800" lIns="50800" spcFirstLastPara="1" rIns="50800" wrap="square" tIns="50800">
            <a:noAutofit/>
          </a:bodyPr>
          <a:lstStyle>
            <a:lvl1pPr lvl="0" algn="l">
              <a:lnSpc>
                <a:spcPct val="100000"/>
              </a:lnSpc>
              <a:spcBef>
                <a:spcPts val="0"/>
              </a:spcBef>
              <a:spcAft>
                <a:spcPts val="0"/>
              </a:spcAft>
              <a:buSzPts val="1400"/>
              <a:buNone/>
              <a:defRPr sz="3698"/>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68" name="Google Shape;68;p39"/>
          <p:cNvSpPr txBox="1"/>
          <p:nvPr>
            <p:ph idx="1" type="body"/>
          </p:nvPr>
        </p:nvSpPr>
        <p:spPr>
          <a:xfrm>
            <a:off x="867013" y="1906406"/>
            <a:ext cx="15606299" cy="6806400"/>
          </a:xfrm>
          <a:prstGeom prst="rect">
            <a:avLst/>
          </a:prstGeom>
          <a:noFill/>
          <a:ln>
            <a:noFill/>
          </a:ln>
        </p:spPr>
        <p:txBody>
          <a:bodyPr anchorCtr="0" anchor="t" bIns="45700" lIns="91425" spcFirstLastPara="1" rIns="91425" wrap="square" tIns="45700">
            <a:noAutofit/>
          </a:bodyPr>
          <a:lstStyle>
            <a:lvl1pPr indent="-377634" lvl="0" marL="457200" algn="l">
              <a:lnSpc>
                <a:spcPct val="100000"/>
              </a:lnSpc>
              <a:spcBef>
                <a:spcPts val="2663"/>
              </a:spcBef>
              <a:spcAft>
                <a:spcPts val="0"/>
              </a:spcAft>
              <a:buClr>
                <a:schemeClr val="lt2"/>
              </a:buClr>
              <a:buSzPts val="2347"/>
              <a:buFont typeface="Open Sans"/>
              <a:buChar char="•"/>
              <a:defRPr sz="3129">
                <a:solidFill>
                  <a:srgbClr val="000000"/>
                </a:solidFill>
              </a:defRPr>
            </a:lvl1pPr>
            <a:lvl2pPr indent="-377634" lvl="1" marL="914400" algn="l">
              <a:lnSpc>
                <a:spcPct val="100000"/>
              </a:lnSpc>
              <a:spcBef>
                <a:spcPts val="2663"/>
              </a:spcBef>
              <a:spcAft>
                <a:spcPts val="0"/>
              </a:spcAft>
              <a:buClr>
                <a:srgbClr val="000000"/>
              </a:buClr>
              <a:buSzPts val="2347"/>
              <a:buFont typeface="Open Sans"/>
              <a:buChar char="•"/>
              <a:defRPr sz="3129">
                <a:solidFill>
                  <a:srgbClr val="000000"/>
                </a:solidFill>
              </a:defRPr>
            </a:lvl2pPr>
            <a:lvl3pPr indent="-377634" lvl="2" marL="1371600" algn="l">
              <a:lnSpc>
                <a:spcPct val="100000"/>
              </a:lnSpc>
              <a:spcBef>
                <a:spcPts val="2663"/>
              </a:spcBef>
              <a:spcAft>
                <a:spcPts val="0"/>
              </a:spcAft>
              <a:buClr>
                <a:srgbClr val="000000"/>
              </a:buClr>
              <a:buSzPts val="2347"/>
              <a:buFont typeface="Open Sans"/>
              <a:buChar char="•"/>
              <a:defRPr sz="3129">
                <a:solidFill>
                  <a:srgbClr val="000000"/>
                </a:solidFill>
              </a:defRPr>
            </a:lvl3pPr>
            <a:lvl4pPr indent="-314325" lvl="3" marL="1828800" algn="l">
              <a:lnSpc>
                <a:spcPct val="100000"/>
              </a:lnSpc>
              <a:spcBef>
                <a:spcPts val="2663"/>
              </a:spcBef>
              <a:spcAft>
                <a:spcPts val="0"/>
              </a:spcAft>
              <a:buClr>
                <a:srgbClr val="292929"/>
              </a:buClr>
              <a:buSzPts val="1350"/>
              <a:buChar char="•"/>
              <a:defRPr/>
            </a:lvl4pPr>
            <a:lvl5pPr indent="-314325" lvl="4" marL="2286000" algn="l">
              <a:lnSpc>
                <a:spcPct val="100000"/>
              </a:lnSpc>
              <a:spcBef>
                <a:spcPts val="2663"/>
              </a:spcBef>
              <a:spcAft>
                <a:spcPts val="0"/>
              </a:spcAft>
              <a:buClr>
                <a:srgbClr val="292929"/>
              </a:buClr>
              <a:buSzPts val="1350"/>
              <a:buChar char="•"/>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69" name="Google Shape;69;p39"/>
          <p:cNvSpPr txBox="1"/>
          <p:nvPr>
            <p:ph idx="11" type="ftr"/>
          </p:nvPr>
        </p:nvSpPr>
        <p:spPr>
          <a:xfrm>
            <a:off x="866775" y="9074150"/>
            <a:ext cx="11515800" cy="520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chemeClr val="dk1"/>
              </a:buClr>
              <a:buSzPts val="1400"/>
              <a:buFont typeface="Arial"/>
              <a:buNone/>
              <a:defRPr b="0" i="0" sz="1422" u="none" cap="none" strike="noStrike">
                <a:solidFill>
                  <a:schemeClr val="dk1"/>
                </a:solidFill>
                <a:latin typeface="Tahoma"/>
                <a:ea typeface="Tahoma"/>
                <a:cs typeface="Tahoma"/>
                <a:sym typeface="Tahoma"/>
              </a:defRPr>
            </a:lvl1pPr>
            <a:lvl2pPr lvl="1" marR="0" rtl="0" algn="l">
              <a:lnSpc>
                <a:spcPct val="100000"/>
              </a:lnSpc>
              <a:spcBef>
                <a:spcPts val="0"/>
              </a:spcBef>
              <a:spcAft>
                <a:spcPts val="0"/>
              </a:spcAft>
              <a:buClr>
                <a:srgbClr val="A5A5A5"/>
              </a:buClr>
              <a:buSzPts val="1400"/>
              <a:buFont typeface="Arial"/>
              <a:buNone/>
              <a:defRPr b="0" i="0" sz="1800" u="none" cap="none" strike="noStrike">
                <a:solidFill>
                  <a:srgbClr val="A5A5A5"/>
                </a:solidFill>
                <a:latin typeface="Open Sans"/>
                <a:ea typeface="Open Sans"/>
                <a:cs typeface="Open Sans"/>
                <a:sym typeface="Open Sans"/>
              </a:defRPr>
            </a:lvl2pPr>
            <a:lvl3pPr lvl="2" marR="0" rtl="0" algn="l">
              <a:lnSpc>
                <a:spcPct val="100000"/>
              </a:lnSpc>
              <a:spcBef>
                <a:spcPts val="0"/>
              </a:spcBef>
              <a:spcAft>
                <a:spcPts val="0"/>
              </a:spcAft>
              <a:buClr>
                <a:srgbClr val="A5A5A5"/>
              </a:buClr>
              <a:buSzPts val="1400"/>
              <a:buFont typeface="Arial"/>
              <a:buNone/>
              <a:defRPr b="0" i="0" sz="1800" u="none" cap="none" strike="noStrike">
                <a:solidFill>
                  <a:srgbClr val="A5A5A5"/>
                </a:solidFill>
                <a:latin typeface="Open Sans"/>
                <a:ea typeface="Open Sans"/>
                <a:cs typeface="Open Sans"/>
                <a:sym typeface="Open Sans"/>
              </a:defRPr>
            </a:lvl3pPr>
            <a:lvl4pPr lvl="3" marR="0" rtl="0" algn="l">
              <a:lnSpc>
                <a:spcPct val="100000"/>
              </a:lnSpc>
              <a:spcBef>
                <a:spcPts val="0"/>
              </a:spcBef>
              <a:spcAft>
                <a:spcPts val="0"/>
              </a:spcAft>
              <a:buClr>
                <a:srgbClr val="A5A5A5"/>
              </a:buClr>
              <a:buSzPts val="1400"/>
              <a:buFont typeface="Arial"/>
              <a:buNone/>
              <a:defRPr b="0" i="0" sz="1800" u="none" cap="none" strike="noStrike">
                <a:solidFill>
                  <a:srgbClr val="A5A5A5"/>
                </a:solidFill>
                <a:latin typeface="Open Sans"/>
                <a:ea typeface="Open Sans"/>
                <a:cs typeface="Open Sans"/>
                <a:sym typeface="Open Sans"/>
              </a:defRPr>
            </a:lvl4pPr>
            <a:lvl5pPr lvl="4" marR="0" rtl="0" algn="l">
              <a:lnSpc>
                <a:spcPct val="100000"/>
              </a:lnSpc>
              <a:spcBef>
                <a:spcPts val="0"/>
              </a:spcBef>
              <a:spcAft>
                <a:spcPts val="0"/>
              </a:spcAft>
              <a:buClr>
                <a:srgbClr val="A5A5A5"/>
              </a:buClr>
              <a:buSzPts val="1400"/>
              <a:buFont typeface="Arial"/>
              <a:buNone/>
              <a:defRPr b="0" i="0" sz="1800" u="none" cap="none" strike="noStrike">
                <a:solidFill>
                  <a:srgbClr val="A5A5A5"/>
                </a:solidFill>
                <a:latin typeface="Open Sans"/>
                <a:ea typeface="Open Sans"/>
                <a:cs typeface="Open Sans"/>
                <a:sym typeface="Open Sans"/>
              </a:defRPr>
            </a:lvl5pPr>
            <a:lvl6pPr lvl="5" marR="0" rtl="0" algn="l">
              <a:lnSpc>
                <a:spcPct val="100000"/>
              </a:lnSpc>
              <a:spcBef>
                <a:spcPts val="0"/>
              </a:spcBef>
              <a:spcAft>
                <a:spcPts val="0"/>
              </a:spcAft>
              <a:buClr>
                <a:srgbClr val="A5A5A5"/>
              </a:buClr>
              <a:buSzPts val="1400"/>
              <a:buFont typeface="Arial"/>
              <a:buNone/>
              <a:defRPr b="0" i="0" sz="1800" u="none" cap="none" strike="noStrike">
                <a:solidFill>
                  <a:srgbClr val="A5A5A5"/>
                </a:solidFill>
                <a:latin typeface="Open Sans"/>
                <a:ea typeface="Open Sans"/>
                <a:cs typeface="Open Sans"/>
                <a:sym typeface="Open Sans"/>
              </a:defRPr>
            </a:lvl6pPr>
            <a:lvl7pPr lvl="6" marR="0" rtl="0" algn="l">
              <a:lnSpc>
                <a:spcPct val="100000"/>
              </a:lnSpc>
              <a:spcBef>
                <a:spcPts val="0"/>
              </a:spcBef>
              <a:spcAft>
                <a:spcPts val="0"/>
              </a:spcAft>
              <a:buClr>
                <a:srgbClr val="A5A5A5"/>
              </a:buClr>
              <a:buSzPts val="1400"/>
              <a:buFont typeface="Arial"/>
              <a:buNone/>
              <a:defRPr b="0" i="0" sz="1800" u="none" cap="none" strike="noStrike">
                <a:solidFill>
                  <a:srgbClr val="A5A5A5"/>
                </a:solidFill>
                <a:latin typeface="Open Sans"/>
                <a:ea typeface="Open Sans"/>
                <a:cs typeface="Open Sans"/>
                <a:sym typeface="Open Sans"/>
              </a:defRPr>
            </a:lvl7pPr>
            <a:lvl8pPr lvl="7" marR="0" rtl="0" algn="l">
              <a:lnSpc>
                <a:spcPct val="100000"/>
              </a:lnSpc>
              <a:spcBef>
                <a:spcPts val="0"/>
              </a:spcBef>
              <a:spcAft>
                <a:spcPts val="0"/>
              </a:spcAft>
              <a:buClr>
                <a:srgbClr val="A5A5A5"/>
              </a:buClr>
              <a:buSzPts val="1400"/>
              <a:buFont typeface="Arial"/>
              <a:buNone/>
              <a:defRPr b="0" i="0" sz="1800" u="none" cap="none" strike="noStrike">
                <a:solidFill>
                  <a:srgbClr val="A5A5A5"/>
                </a:solidFill>
                <a:latin typeface="Open Sans"/>
                <a:ea typeface="Open Sans"/>
                <a:cs typeface="Open Sans"/>
                <a:sym typeface="Open Sans"/>
              </a:defRPr>
            </a:lvl8pPr>
            <a:lvl9pPr lvl="8" marR="0" rtl="0" algn="l">
              <a:lnSpc>
                <a:spcPct val="100000"/>
              </a:lnSpc>
              <a:spcBef>
                <a:spcPts val="0"/>
              </a:spcBef>
              <a:spcAft>
                <a:spcPts val="0"/>
              </a:spcAft>
              <a:buClr>
                <a:srgbClr val="A5A5A5"/>
              </a:buClr>
              <a:buSzPts val="1400"/>
              <a:buFont typeface="Arial"/>
              <a:buNone/>
              <a:defRPr b="0" i="0" sz="1800" u="none" cap="none" strike="noStrike">
                <a:solidFill>
                  <a:srgbClr val="A5A5A5"/>
                </a:solidFill>
                <a:latin typeface="Open Sans"/>
                <a:ea typeface="Open Sans"/>
                <a:cs typeface="Open Sans"/>
                <a:sym typeface="Open Sans"/>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ody Layout no footer">
  <p:cSld name="Body Layout no footer">
    <p:spTree>
      <p:nvGrpSpPr>
        <p:cNvPr id="70" name="Shape 70"/>
        <p:cNvGrpSpPr/>
        <p:nvPr/>
      </p:nvGrpSpPr>
      <p:grpSpPr>
        <a:xfrm>
          <a:off x="0" y="0"/>
          <a:ext cx="0" cy="0"/>
          <a:chOff x="0" y="0"/>
          <a:chExt cx="0" cy="0"/>
        </a:xfrm>
      </p:grpSpPr>
      <p:cxnSp>
        <p:nvCxnSpPr>
          <p:cNvPr id="71" name="Google Shape;71;p40"/>
          <p:cNvCxnSpPr/>
          <p:nvPr/>
        </p:nvCxnSpPr>
        <p:spPr>
          <a:xfrm>
            <a:off x="0" y="1505744"/>
            <a:ext cx="16858200" cy="0"/>
          </a:xfrm>
          <a:prstGeom prst="straightConnector1">
            <a:avLst/>
          </a:prstGeom>
          <a:noFill/>
          <a:ln cap="flat" cmpd="sng" w="63500">
            <a:solidFill>
              <a:schemeClr val="lt2"/>
            </a:solidFill>
            <a:prstDash val="solid"/>
            <a:round/>
            <a:headEnd len="sm" w="sm" type="none"/>
            <a:tailEnd len="sm" w="sm" type="none"/>
          </a:ln>
        </p:spPr>
      </p:cxnSp>
      <p:sp>
        <p:nvSpPr>
          <p:cNvPr id="72" name="Google Shape;72;p40"/>
          <p:cNvSpPr txBox="1"/>
          <p:nvPr>
            <p:ph type="title"/>
          </p:nvPr>
        </p:nvSpPr>
        <p:spPr>
          <a:xfrm>
            <a:off x="867016" y="0"/>
            <a:ext cx="14467501" cy="1538400"/>
          </a:xfrm>
          <a:prstGeom prst="rect">
            <a:avLst/>
          </a:prstGeom>
          <a:noFill/>
          <a:ln>
            <a:noFill/>
          </a:ln>
        </p:spPr>
        <p:txBody>
          <a:bodyPr anchorCtr="0" anchor="ctr" bIns="50800" lIns="50800" spcFirstLastPara="1" rIns="50800" wrap="square" tIns="50800">
            <a:noAutofit/>
          </a:bodyPr>
          <a:lstStyle>
            <a:lvl1pPr lvl="0" algn="l">
              <a:lnSpc>
                <a:spcPct val="100000"/>
              </a:lnSpc>
              <a:spcBef>
                <a:spcPts val="0"/>
              </a:spcBef>
              <a:spcAft>
                <a:spcPts val="0"/>
              </a:spcAft>
              <a:buSzPts val="1400"/>
              <a:buNone/>
              <a:defRPr sz="3698"/>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73" name="Google Shape;73;p40"/>
          <p:cNvSpPr txBox="1"/>
          <p:nvPr>
            <p:ph idx="1" type="body"/>
          </p:nvPr>
        </p:nvSpPr>
        <p:spPr>
          <a:xfrm>
            <a:off x="867013" y="1906406"/>
            <a:ext cx="15606299" cy="6806400"/>
          </a:xfrm>
          <a:prstGeom prst="rect">
            <a:avLst/>
          </a:prstGeom>
          <a:noFill/>
          <a:ln>
            <a:noFill/>
          </a:ln>
        </p:spPr>
        <p:txBody>
          <a:bodyPr anchorCtr="0" anchor="t" bIns="45700" lIns="91425" spcFirstLastPara="1" rIns="91425" wrap="square" tIns="45700">
            <a:noAutofit/>
          </a:bodyPr>
          <a:lstStyle>
            <a:lvl1pPr indent="-377634" lvl="0" marL="457200" algn="l">
              <a:lnSpc>
                <a:spcPct val="100000"/>
              </a:lnSpc>
              <a:spcBef>
                <a:spcPts val="2663"/>
              </a:spcBef>
              <a:spcAft>
                <a:spcPts val="0"/>
              </a:spcAft>
              <a:buClr>
                <a:schemeClr val="lt2"/>
              </a:buClr>
              <a:buSzPts val="2347"/>
              <a:buFont typeface="Open Sans"/>
              <a:buChar char="•"/>
              <a:defRPr sz="3129">
                <a:solidFill>
                  <a:srgbClr val="000000"/>
                </a:solidFill>
              </a:defRPr>
            </a:lvl1pPr>
            <a:lvl2pPr indent="-377634" lvl="1" marL="914400" algn="l">
              <a:lnSpc>
                <a:spcPct val="100000"/>
              </a:lnSpc>
              <a:spcBef>
                <a:spcPts val="2663"/>
              </a:spcBef>
              <a:spcAft>
                <a:spcPts val="0"/>
              </a:spcAft>
              <a:buClr>
                <a:srgbClr val="000000"/>
              </a:buClr>
              <a:buSzPts val="2347"/>
              <a:buFont typeface="Open Sans"/>
              <a:buChar char="•"/>
              <a:defRPr sz="3129">
                <a:solidFill>
                  <a:srgbClr val="000000"/>
                </a:solidFill>
              </a:defRPr>
            </a:lvl2pPr>
            <a:lvl3pPr indent="-377634" lvl="2" marL="1371600" algn="l">
              <a:lnSpc>
                <a:spcPct val="100000"/>
              </a:lnSpc>
              <a:spcBef>
                <a:spcPts val="2663"/>
              </a:spcBef>
              <a:spcAft>
                <a:spcPts val="0"/>
              </a:spcAft>
              <a:buClr>
                <a:srgbClr val="000000"/>
              </a:buClr>
              <a:buSzPts val="2347"/>
              <a:buFont typeface="Open Sans"/>
              <a:buChar char="•"/>
              <a:defRPr sz="3129">
                <a:solidFill>
                  <a:srgbClr val="000000"/>
                </a:solidFill>
              </a:defRPr>
            </a:lvl3pPr>
            <a:lvl4pPr indent="-314325" lvl="3" marL="1828800" algn="l">
              <a:lnSpc>
                <a:spcPct val="100000"/>
              </a:lnSpc>
              <a:spcBef>
                <a:spcPts val="2663"/>
              </a:spcBef>
              <a:spcAft>
                <a:spcPts val="0"/>
              </a:spcAft>
              <a:buClr>
                <a:srgbClr val="292929"/>
              </a:buClr>
              <a:buSzPts val="1350"/>
              <a:buChar char="•"/>
              <a:defRPr/>
            </a:lvl4pPr>
            <a:lvl5pPr indent="-314325" lvl="4" marL="2286000" algn="l">
              <a:lnSpc>
                <a:spcPct val="100000"/>
              </a:lnSpc>
              <a:spcBef>
                <a:spcPts val="2663"/>
              </a:spcBef>
              <a:spcAft>
                <a:spcPts val="0"/>
              </a:spcAft>
              <a:buClr>
                <a:srgbClr val="292929"/>
              </a:buClr>
              <a:buSzPts val="1350"/>
              <a:buChar char="•"/>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1.png"/><Relationship Id="rId2" Type="http://schemas.openxmlformats.org/officeDocument/2006/relationships/image" Target="../media/image4.png"/><Relationship Id="rId3" Type="http://schemas.openxmlformats.org/officeDocument/2006/relationships/slideLayout" Target="../slideLayouts/slideLayout1.xml"/><Relationship Id="rId4" Type="http://schemas.openxmlformats.org/officeDocument/2006/relationships/slideLayout" Target="../slideLayouts/slideLayout2.xml"/><Relationship Id="rId11" Type="http://schemas.openxmlformats.org/officeDocument/2006/relationships/slideLayout" Target="../slideLayouts/slideLayout9.xml"/><Relationship Id="rId10" Type="http://schemas.openxmlformats.org/officeDocument/2006/relationships/slideLayout" Target="../slideLayouts/slideLayout8.xml"/><Relationship Id="rId12" Type="http://schemas.openxmlformats.org/officeDocument/2006/relationships/theme" Target="../theme/theme1.xml"/><Relationship Id="rId9" Type="http://schemas.openxmlformats.org/officeDocument/2006/relationships/slideLayout" Target="../slideLayouts/slideLayout7.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1.png"/><Relationship Id="rId2" Type="http://schemas.openxmlformats.org/officeDocument/2006/relationships/image" Target="../media/image4.png"/><Relationship Id="rId3" Type="http://schemas.openxmlformats.org/officeDocument/2006/relationships/slideLayout" Target="../slideLayouts/slideLayout10.xml"/><Relationship Id="rId4" Type="http://schemas.openxmlformats.org/officeDocument/2006/relationships/slideLayout" Target="../slideLayouts/slideLayout11.xml"/><Relationship Id="rId9" Type="http://schemas.openxmlformats.org/officeDocument/2006/relationships/theme" Target="../theme/theme4.xml"/><Relationship Id="rId5" Type="http://schemas.openxmlformats.org/officeDocument/2006/relationships/slideLayout" Target="../slideLayouts/slideLayout12.xml"/><Relationship Id="rId6" Type="http://schemas.openxmlformats.org/officeDocument/2006/relationships/slideLayout" Target="../slideLayouts/slideLayout13.xml"/><Relationship Id="rId7" Type="http://schemas.openxmlformats.org/officeDocument/2006/relationships/slideLayout" Target="../slideLayouts/slideLayout14.xml"/><Relationship Id="rId8"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1" Type="http://schemas.openxmlformats.org/officeDocument/2006/relationships/image" Target="../media/image10.png"/><Relationship Id="rId2" Type="http://schemas.openxmlformats.org/officeDocument/2006/relationships/image" Target="../media/image12.png"/><Relationship Id="rId3" Type="http://schemas.openxmlformats.org/officeDocument/2006/relationships/slideLayout" Target="../slideLayouts/slideLayout16.xml"/><Relationship Id="rId4" Type="http://schemas.openxmlformats.org/officeDocument/2006/relationships/slideLayout" Target="../slideLayouts/slideLayout17.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 name="Shape 5"/>
        <p:cNvGrpSpPr/>
        <p:nvPr/>
      </p:nvGrpSpPr>
      <p:grpSpPr>
        <a:xfrm>
          <a:off x="0" y="0"/>
          <a:ext cx="0" cy="0"/>
          <a:chOff x="0" y="0"/>
          <a:chExt cx="0" cy="0"/>
        </a:xfrm>
      </p:grpSpPr>
      <p:sp>
        <p:nvSpPr>
          <p:cNvPr id="6" name="Google Shape;6;p27"/>
          <p:cNvSpPr txBox="1"/>
          <p:nvPr>
            <p:ph type="title"/>
          </p:nvPr>
        </p:nvSpPr>
        <p:spPr>
          <a:xfrm>
            <a:off x="396875" y="26988"/>
            <a:ext cx="14800200" cy="2159100"/>
          </a:xfrm>
          <a:prstGeom prst="rect">
            <a:avLst/>
          </a:prstGeom>
          <a:noFill/>
          <a:ln>
            <a:noFill/>
          </a:ln>
        </p:spPr>
        <p:txBody>
          <a:bodyPr anchorCtr="0" anchor="t" bIns="50800" lIns="50800" spcFirstLastPara="1" rIns="50800" wrap="square" tIns="50800">
            <a:noAutofit/>
          </a:bodyPr>
          <a:lstStyle>
            <a:lvl1pPr lvl="0" marR="0" rtl="0" algn="l">
              <a:lnSpc>
                <a:spcPct val="100000"/>
              </a:lnSpc>
              <a:spcBef>
                <a:spcPts val="0"/>
              </a:spcBef>
              <a:spcAft>
                <a:spcPts val="0"/>
              </a:spcAft>
              <a:buClr>
                <a:srgbClr val="000000"/>
              </a:buClr>
              <a:buSzPts val="1400"/>
              <a:buFont typeface="Arial"/>
              <a:buNone/>
              <a:defRPr b="1" i="0" sz="6400" u="none" cap="none" strike="noStrike">
                <a:solidFill>
                  <a:srgbClr val="000000"/>
                </a:solidFill>
                <a:latin typeface="Open Sans"/>
                <a:ea typeface="Open Sans"/>
                <a:cs typeface="Open Sans"/>
                <a:sym typeface="Open Sans"/>
              </a:defRPr>
            </a:lvl1pPr>
            <a:lvl2pPr lvl="1" marR="0" rtl="0" algn="l">
              <a:lnSpc>
                <a:spcPct val="100000"/>
              </a:lnSpc>
              <a:spcBef>
                <a:spcPts val="0"/>
              </a:spcBef>
              <a:spcAft>
                <a:spcPts val="0"/>
              </a:spcAft>
              <a:buClr>
                <a:srgbClr val="000000"/>
              </a:buClr>
              <a:buSzPts val="1400"/>
              <a:buFont typeface="Arial"/>
              <a:buNone/>
              <a:defRPr b="1" i="0" sz="6400" u="none" cap="none" strike="noStrike">
                <a:solidFill>
                  <a:srgbClr val="000000"/>
                </a:solidFill>
                <a:latin typeface="Open Sans"/>
                <a:ea typeface="Open Sans"/>
                <a:cs typeface="Open Sans"/>
                <a:sym typeface="Open Sans"/>
              </a:defRPr>
            </a:lvl2pPr>
            <a:lvl3pPr lvl="2" marR="0" rtl="0" algn="l">
              <a:lnSpc>
                <a:spcPct val="100000"/>
              </a:lnSpc>
              <a:spcBef>
                <a:spcPts val="0"/>
              </a:spcBef>
              <a:spcAft>
                <a:spcPts val="0"/>
              </a:spcAft>
              <a:buClr>
                <a:srgbClr val="000000"/>
              </a:buClr>
              <a:buSzPts val="1400"/>
              <a:buFont typeface="Arial"/>
              <a:buNone/>
              <a:defRPr b="1" i="0" sz="6400" u="none" cap="none" strike="noStrike">
                <a:solidFill>
                  <a:srgbClr val="000000"/>
                </a:solidFill>
                <a:latin typeface="Open Sans"/>
                <a:ea typeface="Open Sans"/>
                <a:cs typeface="Open Sans"/>
                <a:sym typeface="Open Sans"/>
              </a:defRPr>
            </a:lvl3pPr>
            <a:lvl4pPr lvl="3" marR="0" rtl="0" algn="l">
              <a:lnSpc>
                <a:spcPct val="100000"/>
              </a:lnSpc>
              <a:spcBef>
                <a:spcPts val="0"/>
              </a:spcBef>
              <a:spcAft>
                <a:spcPts val="0"/>
              </a:spcAft>
              <a:buClr>
                <a:srgbClr val="000000"/>
              </a:buClr>
              <a:buSzPts val="1400"/>
              <a:buFont typeface="Arial"/>
              <a:buNone/>
              <a:defRPr b="1" i="0" sz="6400" u="none" cap="none" strike="noStrike">
                <a:solidFill>
                  <a:srgbClr val="000000"/>
                </a:solidFill>
                <a:latin typeface="Open Sans"/>
                <a:ea typeface="Open Sans"/>
                <a:cs typeface="Open Sans"/>
                <a:sym typeface="Open Sans"/>
              </a:defRPr>
            </a:lvl4pPr>
            <a:lvl5pPr lvl="4" marR="0" rtl="0" algn="l">
              <a:lnSpc>
                <a:spcPct val="100000"/>
              </a:lnSpc>
              <a:spcBef>
                <a:spcPts val="0"/>
              </a:spcBef>
              <a:spcAft>
                <a:spcPts val="0"/>
              </a:spcAft>
              <a:buClr>
                <a:srgbClr val="000000"/>
              </a:buClr>
              <a:buSzPts val="1400"/>
              <a:buFont typeface="Arial"/>
              <a:buNone/>
              <a:defRPr b="1" i="0" sz="6400" u="none" cap="none" strike="noStrike">
                <a:solidFill>
                  <a:srgbClr val="000000"/>
                </a:solidFill>
                <a:latin typeface="Open Sans"/>
                <a:ea typeface="Open Sans"/>
                <a:cs typeface="Open Sans"/>
                <a:sym typeface="Open Sans"/>
              </a:defRPr>
            </a:lvl5pPr>
            <a:lvl6pPr lvl="5"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6pPr>
            <a:lvl7pPr lvl="6"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7pPr>
            <a:lvl8pPr lvl="7"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8pPr>
            <a:lvl9pPr lvl="8"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9pPr>
          </a:lstStyle>
          <a:p/>
        </p:txBody>
      </p:sp>
      <p:sp>
        <p:nvSpPr>
          <p:cNvPr id="7" name="Google Shape;7;p27"/>
          <p:cNvSpPr txBox="1"/>
          <p:nvPr>
            <p:ph idx="1" type="body"/>
          </p:nvPr>
        </p:nvSpPr>
        <p:spPr>
          <a:xfrm>
            <a:off x="1270000" y="2603500"/>
            <a:ext cx="14800200" cy="6286500"/>
          </a:xfrm>
          <a:prstGeom prst="rect">
            <a:avLst/>
          </a:prstGeom>
          <a:noFill/>
          <a:ln>
            <a:noFill/>
          </a:ln>
        </p:spPr>
        <p:txBody>
          <a:bodyPr anchorCtr="0" anchor="t" bIns="50800" lIns="50800" spcFirstLastPara="1" rIns="50800" wrap="square" tIns="50800">
            <a:noAutofit/>
          </a:bodyPr>
          <a:lstStyle>
            <a:lvl1pPr indent="-419100" lvl="0" marL="457200"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1pPr>
            <a:lvl2pPr indent="-419100" lvl="1" marL="914400"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2pPr>
            <a:lvl3pPr indent="-419100" lvl="2" marL="1371600"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3pPr>
            <a:lvl4pPr indent="-419100" lvl="3" marL="1828800"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4pPr>
            <a:lvl5pPr indent="-419100" lvl="4" marL="2286000"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5pPr>
            <a:lvl6pPr indent="-342900" lvl="5" marL="27432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indent="-342900" lvl="6" marL="32004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indent="-342900" lvl="7" marL="36576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indent="-342900" lvl="8" marL="41148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pic>
        <p:nvPicPr>
          <p:cNvPr descr="pasted-image.pdf" id="8" name="Google Shape;8;p27"/>
          <p:cNvPicPr preferRelativeResize="0"/>
          <p:nvPr/>
        </p:nvPicPr>
        <p:blipFill rotWithShape="1">
          <a:blip r:embed="rId1">
            <a:alphaModFix/>
          </a:blip>
          <a:srcRect b="0" l="0" r="0" t="0"/>
          <a:stretch/>
        </p:blipFill>
        <p:spPr>
          <a:xfrm>
            <a:off x="522288" y="8401050"/>
            <a:ext cx="2443162" cy="1071563"/>
          </a:xfrm>
          <a:prstGeom prst="rect">
            <a:avLst/>
          </a:prstGeom>
          <a:noFill/>
          <a:ln>
            <a:noFill/>
          </a:ln>
        </p:spPr>
      </p:pic>
      <p:pic>
        <p:nvPicPr>
          <p:cNvPr descr="pasted-image.pdf" id="9" name="Google Shape;9;p27"/>
          <p:cNvPicPr preferRelativeResize="0"/>
          <p:nvPr/>
        </p:nvPicPr>
        <p:blipFill rotWithShape="1">
          <a:blip r:embed="rId2">
            <a:alphaModFix/>
          </a:blip>
          <a:srcRect b="0" l="0" r="0" t="0"/>
          <a:stretch/>
        </p:blipFill>
        <p:spPr>
          <a:xfrm>
            <a:off x="3152775" y="8675688"/>
            <a:ext cx="66675" cy="406400"/>
          </a:xfrm>
          <a:prstGeom prst="rect">
            <a:avLst/>
          </a:prstGeom>
          <a:noFill/>
          <a:ln>
            <a:noFill/>
          </a:ln>
        </p:spPr>
      </p:pic>
      <p:sp>
        <p:nvSpPr>
          <p:cNvPr id="10" name="Google Shape;10;p27"/>
          <p:cNvSpPr txBox="1"/>
          <p:nvPr/>
        </p:nvSpPr>
        <p:spPr>
          <a:xfrm>
            <a:off x="3227388" y="8497888"/>
            <a:ext cx="801600" cy="423900"/>
          </a:xfrm>
          <a:prstGeom prst="rect">
            <a:avLst/>
          </a:prstGeom>
          <a:noFill/>
          <a:ln>
            <a:noFill/>
          </a:ln>
        </p:spPr>
        <p:txBody>
          <a:bodyPr anchorCtr="0" anchor="ctr" bIns="67725" lIns="67725" spcFirstLastPara="1" rIns="67725" wrap="square" tIns="67725">
            <a:noAutofit/>
          </a:bodyPr>
          <a:lstStyle/>
          <a:p>
            <a:pPr indent="0" lvl="0" marL="0" marR="0" rtl="0" algn="l">
              <a:lnSpc>
                <a:spcPct val="100000"/>
              </a:lnSpc>
              <a:spcBef>
                <a:spcPts val="0"/>
              </a:spcBef>
              <a:spcAft>
                <a:spcPts val="0"/>
              </a:spcAft>
              <a:buClr>
                <a:srgbClr val="676767"/>
              </a:buClr>
              <a:buSzPts val="1867"/>
              <a:buFont typeface="Arial"/>
              <a:buNone/>
            </a:pPr>
            <a:r>
              <a:rPr b="1" i="0" lang="es-EC" sz="1867" u="none" cap="none" strike="noStrike">
                <a:solidFill>
                  <a:srgbClr val="676767"/>
                </a:solidFill>
                <a:latin typeface="Open Sans"/>
                <a:ea typeface="Open Sans"/>
                <a:cs typeface="Open Sans"/>
                <a:sym typeface="Open Sans"/>
              </a:rPr>
              <a:t>SLIDE</a:t>
            </a:r>
            <a:endParaRPr b="1" i="0" sz="1867" u="none" cap="none" strike="noStrike">
              <a:solidFill>
                <a:srgbClr val="676767"/>
              </a:solidFill>
              <a:latin typeface="Open Sans"/>
              <a:ea typeface="Open Sans"/>
              <a:cs typeface="Open Sans"/>
              <a:sym typeface="Open Sans"/>
            </a:endParaRPr>
          </a:p>
        </p:txBody>
      </p:sp>
      <p:sp>
        <p:nvSpPr>
          <p:cNvPr id="11" name="Google Shape;11;p27"/>
          <p:cNvSpPr txBox="1"/>
          <p:nvPr>
            <p:ph idx="12" type="sldNum"/>
          </p:nvPr>
        </p:nvSpPr>
        <p:spPr>
          <a:xfrm>
            <a:off x="3386138" y="8785225"/>
            <a:ext cx="395400" cy="390600"/>
          </a:xfrm>
          <a:prstGeom prst="rect">
            <a:avLst/>
          </a:prstGeom>
          <a:noFill/>
          <a:ln>
            <a:noFill/>
          </a:ln>
        </p:spPr>
        <p:txBody>
          <a:bodyPr anchorCtr="0" anchor="t" bIns="50800" lIns="50800" spcFirstLastPara="1" rIns="50800" wrap="square" tIns="50800">
            <a:noAutofit/>
          </a:bodyPr>
          <a:lstStyle>
            <a:lvl1pPr indent="0" lvl="0"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1pPr>
            <a:lvl2pPr indent="0" lvl="1"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2pPr>
            <a:lvl3pPr indent="0" lvl="2"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3pPr>
            <a:lvl4pPr indent="0" lvl="3"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4pPr>
            <a:lvl5pPr indent="0" lvl="4"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5pPr>
            <a:lvl6pPr indent="0" lvl="5"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6pPr>
            <a:lvl7pPr indent="0" lvl="6"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7pPr>
            <a:lvl8pPr indent="0" lvl="7"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8pPr>
            <a:lvl9pPr indent="0" lvl="8"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s-EC"/>
              <a:t>‹#›</a:t>
            </a:fld>
            <a:endParaRPr/>
          </a:p>
        </p:txBody>
      </p:sp>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4" name="Shape 74"/>
        <p:cNvGrpSpPr/>
        <p:nvPr/>
      </p:nvGrpSpPr>
      <p:grpSpPr>
        <a:xfrm>
          <a:off x="0" y="0"/>
          <a:ext cx="0" cy="0"/>
          <a:chOff x="0" y="0"/>
          <a:chExt cx="0" cy="0"/>
        </a:xfrm>
      </p:grpSpPr>
      <p:sp>
        <p:nvSpPr>
          <p:cNvPr id="75" name="Google Shape;75;p34"/>
          <p:cNvSpPr txBox="1"/>
          <p:nvPr>
            <p:ph type="title"/>
          </p:nvPr>
        </p:nvSpPr>
        <p:spPr>
          <a:xfrm>
            <a:off x="396511" y="26900"/>
            <a:ext cx="14800185" cy="2159000"/>
          </a:xfrm>
          <a:prstGeom prst="rect">
            <a:avLst/>
          </a:prstGeom>
          <a:noFill/>
          <a:ln>
            <a:noFill/>
          </a:ln>
        </p:spPr>
        <p:txBody>
          <a:bodyPr anchorCtr="0" anchor="t" bIns="50800" lIns="50800" spcFirstLastPara="1" rIns="50800" wrap="square" tIns="50800">
            <a:normAutofit/>
          </a:bodyPr>
          <a:lstStyle>
            <a:lvl1pPr lvl="0" marR="0" rtl="0" algn="l">
              <a:lnSpc>
                <a:spcPct val="100000"/>
              </a:lnSpc>
              <a:spcBef>
                <a:spcPts val="0"/>
              </a:spcBef>
              <a:spcAft>
                <a:spcPts val="0"/>
              </a:spcAft>
              <a:buClr>
                <a:srgbClr val="000000"/>
              </a:buClr>
              <a:buSzPts val="6400"/>
              <a:buFont typeface="Open Sans"/>
              <a:buNone/>
              <a:defRPr b="1" i="0" sz="6400" u="none" cap="none" strike="noStrike">
                <a:solidFill>
                  <a:srgbClr val="000000"/>
                </a:solidFill>
                <a:latin typeface="Open Sans"/>
                <a:ea typeface="Open Sans"/>
                <a:cs typeface="Open Sans"/>
                <a:sym typeface="Open Sans"/>
              </a:defRPr>
            </a:lvl1pPr>
            <a:lvl2pPr lvl="1"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2pPr>
            <a:lvl3pPr lvl="2"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3pPr>
            <a:lvl4pPr lvl="3"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4pPr>
            <a:lvl5pPr lvl="4"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5pPr>
            <a:lvl6pPr lvl="5"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6pPr>
            <a:lvl7pPr lvl="6"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7pPr>
            <a:lvl8pPr lvl="7"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8pPr>
            <a:lvl9pPr lvl="8"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9pPr>
          </a:lstStyle>
          <a:p/>
        </p:txBody>
      </p:sp>
      <p:sp>
        <p:nvSpPr>
          <p:cNvPr id="76" name="Google Shape;76;p34"/>
          <p:cNvSpPr txBox="1"/>
          <p:nvPr>
            <p:ph idx="1" type="body"/>
          </p:nvPr>
        </p:nvSpPr>
        <p:spPr>
          <a:xfrm>
            <a:off x="1270039" y="2603500"/>
            <a:ext cx="14800185" cy="6286500"/>
          </a:xfrm>
          <a:prstGeom prst="rect">
            <a:avLst/>
          </a:prstGeom>
          <a:noFill/>
          <a:ln>
            <a:noFill/>
          </a:ln>
        </p:spPr>
        <p:txBody>
          <a:bodyPr anchorCtr="0" anchor="t" bIns="50800" lIns="50800" spcFirstLastPara="1" rIns="50800" wrap="square" tIns="50800">
            <a:normAutofit/>
          </a:bodyPr>
          <a:lstStyle>
            <a:lvl1pPr indent="-419100" lvl="0" marL="4572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1pPr>
            <a:lvl2pPr indent="-419100" lvl="1" marL="9144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2pPr>
            <a:lvl3pPr indent="-419100" lvl="2" marL="13716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3pPr>
            <a:lvl4pPr indent="-419100" lvl="3" marL="18288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4pPr>
            <a:lvl5pPr indent="-419100" lvl="4" marL="22860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5pPr>
            <a:lvl6pPr indent="-342900" lvl="5" marL="27432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indent="-342900" lvl="6" marL="32004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indent="-342900" lvl="7" marL="36576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indent="-342900" lvl="8" marL="41148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pic>
        <p:nvPicPr>
          <p:cNvPr descr="pasted-image.pdf" id="77" name="Google Shape;77;p34"/>
          <p:cNvPicPr preferRelativeResize="0"/>
          <p:nvPr/>
        </p:nvPicPr>
        <p:blipFill rotWithShape="1">
          <a:blip r:embed="rId1">
            <a:alphaModFix/>
          </a:blip>
          <a:srcRect b="0" l="0" r="0" t="0"/>
          <a:stretch/>
        </p:blipFill>
        <p:spPr>
          <a:xfrm>
            <a:off x="522445" y="8400288"/>
            <a:ext cx="2443489" cy="1066441"/>
          </a:xfrm>
          <a:prstGeom prst="rect">
            <a:avLst/>
          </a:prstGeom>
          <a:noFill/>
          <a:ln>
            <a:noFill/>
          </a:ln>
        </p:spPr>
      </p:pic>
      <p:pic>
        <p:nvPicPr>
          <p:cNvPr descr="pasted-image.pdf" id="78" name="Google Shape;78;p34"/>
          <p:cNvPicPr preferRelativeResize="0"/>
          <p:nvPr/>
        </p:nvPicPr>
        <p:blipFill rotWithShape="1">
          <a:blip r:embed="rId2">
            <a:alphaModFix/>
          </a:blip>
          <a:srcRect b="0" l="0" r="0" t="0"/>
          <a:stretch/>
        </p:blipFill>
        <p:spPr>
          <a:xfrm>
            <a:off x="3153050" y="8675531"/>
            <a:ext cx="66421" cy="406402"/>
          </a:xfrm>
          <a:prstGeom prst="rect">
            <a:avLst/>
          </a:prstGeom>
          <a:noFill/>
          <a:ln>
            <a:noFill/>
          </a:ln>
        </p:spPr>
      </p:pic>
      <p:sp>
        <p:nvSpPr>
          <p:cNvPr id="79" name="Google Shape;79;p34"/>
          <p:cNvSpPr txBox="1"/>
          <p:nvPr/>
        </p:nvSpPr>
        <p:spPr>
          <a:xfrm>
            <a:off x="3228148" y="8497501"/>
            <a:ext cx="801091" cy="424116"/>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676767"/>
              </a:buClr>
              <a:buSzPts val="1867"/>
              <a:buFont typeface="Open Sans"/>
              <a:buNone/>
            </a:pPr>
            <a:r>
              <a:rPr b="1" i="0" lang="es-EC" sz="1867" u="none" cap="none" strike="noStrike">
                <a:solidFill>
                  <a:srgbClr val="676767"/>
                </a:solidFill>
                <a:latin typeface="Open Sans"/>
                <a:ea typeface="Open Sans"/>
                <a:cs typeface="Open Sans"/>
                <a:sym typeface="Open Sans"/>
              </a:rPr>
              <a:t>SLIDE</a:t>
            </a:r>
            <a:endParaRPr b="1" i="0" sz="1867" u="none" cap="none" strike="noStrike">
              <a:solidFill>
                <a:srgbClr val="676767"/>
              </a:solidFill>
              <a:latin typeface="Open Sans"/>
              <a:ea typeface="Open Sans"/>
              <a:cs typeface="Open Sans"/>
              <a:sym typeface="Open Sans"/>
            </a:endParaRPr>
          </a:p>
        </p:txBody>
      </p:sp>
      <p:sp>
        <p:nvSpPr>
          <p:cNvPr id="80" name="Google Shape;80;p34"/>
          <p:cNvSpPr txBox="1"/>
          <p:nvPr>
            <p:ph idx="12" type="sldNum"/>
          </p:nvPr>
        </p:nvSpPr>
        <p:spPr>
          <a:xfrm>
            <a:off x="3386653" y="8785759"/>
            <a:ext cx="394339" cy="389915"/>
          </a:xfrm>
          <a:prstGeom prst="rect">
            <a:avLst/>
          </a:prstGeom>
          <a:noFill/>
          <a:ln>
            <a:noFill/>
          </a:ln>
        </p:spPr>
        <p:txBody>
          <a:bodyPr anchorCtr="0" anchor="t" bIns="50800" lIns="50800" spcFirstLastPara="1" rIns="50800" wrap="square" tIns="50800">
            <a:spAutoFit/>
          </a:bodyPr>
          <a:lstStyle>
            <a:lvl1pPr indent="0" lvl="0" marL="0" marR="0" rtl="0" algn="l">
              <a:lnSpc>
                <a:spcPct val="100000"/>
              </a:lnSpc>
              <a:spcBef>
                <a:spcPts val="0"/>
              </a:spcBef>
              <a:spcAft>
                <a:spcPts val="0"/>
              </a:spcAft>
              <a:buClr>
                <a:srgbClr val="00B297"/>
              </a:buClr>
              <a:buSzPts val="1867"/>
              <a:buFont typeface="Open Sans"/>
              <a:buNone/>
              <a:defRPr b="1" i="0" sz="1867" u="none" cap="none" strike="noStrike">
                <a:solidFill>
                  <a:srgbClr val="00B297"/>
                </a:solidFill>
                <a:latin typeface="Open Sans"/>
                <a:ea typeface="Open Sans"/>
                <a:cs typeface="Open Sans"/>
                <a:sym typeface="Open Sans"/>
              </a:defRPr>
            </a:lvl1pPr>
            <a:lvl2pPr indent="0" lvl="1" marL="0" marR="0" rtl="0" algn="l">
              <a:lnSpc>
                <a:spcPct val="100000"/>
              </a:lnSpc>
              <a:spcBef>
                <a:spcPts val="0"/>
              </a:spcBef>
              <a:spcAft>
                <a:spcPts val="0"/>
              </a:spcAft>
              <a:buClr>
                <a:srgbClr val="00B297"/>
              </a:buClr>
              <a:buSzPts val="1867"/>
              <a:buFont typeface="Open Sans"/>
              <a:buNone/>
              <a:defRPr b="1" i="0" sz="1867" u="none" cap="none" strike="noStrike">
                <a:solidFill>
                  <a:srgbClr val="00B297"/>
                </a:solidFill>
                <a:latin typeface="Open Sans"/>
                <a:ea typeface="Open Sans"/>
                <a:cs typeface="Open Sans"/>
                <a:sym typeface="Open Sans"/>
              </a:defRPr>
            </a:lvl2pPr>
            <a:lvl3pPr indent="0" lvl="2" marL="0" marR="0" rtl="0" algn="l">
              <a:lnSpc>
                <a:spcPct val="100000"/>
              </a:lnSpc>
              <a:spcBef>
                <a:spcPts val="0"/>
              </a:spcBef>
              <a:spcAft>
                <a:spcPts val="0"/>
              </a:spcAft>
              <a:buClr>
                <a:srgbClr val="00B297"/>
              </a:buClr>
              <a:buSzPts val="1867"/>
              <a:buFont typeface="Open Sans"/>
              <a:buNone/>
              <a:defRPr b="1" i="0" sz="1867" u="none" cap="none" strike="noStrike">
                <a:solidFill>
                  <a:srgbClr val="00B297"/>
                </a:solidFill>
                <a:latin typeface="Open Sans"/>
                <a:ea typeface="Open Sans"/>
                <a:cs typeface="Open Sans"/>
                <a:sym typeface="Open Sans"/>
              </a:defRPr>
            </a:lvl3pPr>
            <a:lvl4pPr indent="0" lvl="3" marL="0" marR="0" rtl="0" algn="l">
              <a:lnSpc>
                <a:spcPct val="100000"/>
              </a:lnSpc>
              <a:spcBef>
                <a:spcPts val="0"/>
              </a:spcBef>
              <a:spcAft>
                <a:spcPts val="0"/>
              </a:spcAft>
              <a:buClr>
                <a:srgbClr val="00B297"/>
              </a:buClr>
              <a:buSzPts val="1867"/>
              <a:buFont typeface="Open Sans"/>
              <a:buNone/>
              <a:defRPr b="1" i="0" sz="1867" u="none" cap="none" strike="noStrike">
                <a:solidFill>
                  <a:srgbClr val="00B297"/>
                </a:solidFill>
                <a:latin typeface="Open Sans"/>
                <a:ea typeface="Open Sans"/>
                <a:cs typeface="Open Sans"/>
                <a:sym typeface="Open Sans"/>
              </a:defRPr>
            </a:lvl4pPr>
            <a:lvl5pPr indent="0" lvl="4" marL="0" marR="0" rtl="0" algn="l">
              <a:lnSpc>
                <a:spcPct val="100000"/>
              </a:lnSpc>
              <a:spcBef>
                <a:spcPts val="0"/>
              </a:spcBef>
              <a:spcAft>
                <a:spcPts val="0"/>
              </a:spcAft>
              <a:buClr>
                <a:srgbClr val="00B297"/>
              </a:buClr>
              <a:buSzPts val="1867"/>
              <a:buFont typeface="Open Sans"/>
              <a:buNone/>
              <a:defRPr b="1" i="0" sz="1867" u="none" cap="none" strike="noStrike">
                <a:solidFill>
                  <a:srgbClr val="00B297"/>
                </a:solidFill>
                <a:latin typeface="Open Sans"/>
                <a:ea typeface="Open Sans"/>
                <a:cs typeface="Open Sans"/>
                <a:sym typeface="Open Sans"/>
              </a:defRPr>
            </a:lvl5pPr>
            <a:lvl6pPr indent="0" lvl="5" marL="0" marR="0" rtl="0" algn="l">
              <a:lnSpc>
                <a:spcPct val="100000"/>
              </a:lnSpc>
              <a:spcBef>
                <a:spcPts val="0"/>
              </a:spcBef>
              <a:spcAft>
                <a:spcPts val="0"/>
              </a:spcAft>
              <a:buClr>
                <a:srgbClr val="00B297"/>
              </a:buClr>
              <a:buSzPts val="1867"/>
              <a:buFont typeface="Open Sans"/>
              <a:buNone/>
              <a:defRPr b="1" i="0" sz="1867" u="none" cap="none" strike="noStrike">
                <a:solidFill>
                  <a:srgbClr val="00B297"/>
                </a:solidFill>
                <a:latin typeface="Open Sans"/>
                <a:ea typeface="Open Sans"/>
                <a:cs typeface="Open Sans"/>
                <a:sym typeface="Open Sans"/>
              </a:defRPr>
            </a:lvl6pPr>
            <a:lvl7pPr indent="0" lvl="6" marL="0" marR="0" rtl="0" algn="l">
              <a:lnSpc>
                <a:spcPct val="100000"/>
              </a:lnSpc>
              <a:spcBef>
                <a:spcPts val="0"/>
              </a:spcBef>
              <a:spcAft>
                <a:spcPts val="0"/>
              </a:spcAft>
              <a:buClr>
                <a:srgbClr val="00B297"/>
              </a:buClr>
              <a:buSzPts val="1867"/>
              <a:buFont typeface="Open Sans"/>
              <a:buNone/>
              <a:defRPr b="1" i="0" sz="1867" u="none" cap="none" strike="noStrike">
                <a:solidFill>
                  <a:srgbClr val="00B297"/>
                </a:solidFill>
                <a:latin typeface="Open Sans"/>
                <a:ea typeface="Open Sans"/>
                <a:cs typeface="Open Sans"/>
                <a:sym typeface="Open Sans"/>
              </a:defRPr>
            </a:lvl7pPr>
            <a:lvl8pPr indent="0" lvl="7" marL="0" marR="0" rtl="0" algn="l">
              <a:lnSpc>
                <a:spcPct val="100000"/>
              </a:lnSpc>
              <a:spcBef>
                <a:spcPts val="0"/>
              </a:spcBef>
              <a:spcAft>
                <a:spcPts val="0"/>
              </a:spcAft>
              <a:buClr>
                <a:srgbClr val="00B297"/>
              </a:buClr>
              <a:buSzPts val="1867"/>
              <a:buFont typeface="Open Sans"/>
              <a:buNone/>
              <a:defRPr b="1" i="0" sz="1867" u="none" cap="none" strike="noStrike">
                <a:solidFill>
                  <a:srgbClr val="00B297"/>
                </a:solidFill>
                <a:latin typeface="Open Sans"/>
                <a:ea typeface="Open Sans"/>
                <a:cs typeface="Open Sans"/>
                <a:sym typeface="Open Sans"/>
              </a:defRPr>
            </a:lvl8pPr>
            <a:lvl9pPr indent="0" lvl="8" marL="0" marR="0" rtl="0" algn="l">
              <a:lnSpc>
                <a:spcPct val="100000"/>
              </a:lnSpc>
              <a:spcBef>
                <a:spcPts val="0"/>
              </a:spcBef>
              <a:spcAft>
                <a:spcPts val="0"/>
              </a:spcAft>
              <a:buClr>
                <a:srgbClr val="00B297"/>
              </a:buClr>
              <a:buSzPts val="1867"/>
              <a:buFont typeface="Open Sans"/>
              <a:buNone/>
              <a:defRPr b="1" i="0" sz="1867"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s-EC"/>
              <a:t>‹#›</a:t>
            </a:fld>
            <a:endParaRPr/>
          </a:p>
        </p:txBody>
      </p:sp>
    </p:spTree>
  </p:cSld>
  <p:clrMap accent1="accent1" accent2="accent2" accent3="accent3" accent4="accent4" accent5="accent5" accent6="accent6" bg1="lt1" bg2="dk2" tx1="dk1" tx2="lt2" folHlink="folHlink" hlink="hlink"/>
  <p:sldLayoutIdLst>
    <p:sldLayoutId id="2147483659" r:id="rId3"/>
    <p:sldLayoutId id="2147483660" r:id="rId4"/>
    <p:sldLayoutId id="2147483661" r:id="rId5"/>
    <p:sldLayoutId id="2147483662" r:id="rId6"/>
    <p:sldLayoutId id="2147483663" r:id="rId7"/>
    <p:sldLayoutId id="2147483664" r:id="rId8"/>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29" name="Shape 129"/>
        <p:cNvGrpSpPr/>
        <p:nvPr/>
      </p:nvGrpSpPr>
      <p:grpSpPr>
        <a:xfrm>
          <a:off x="0" y="0"/>
          <a:ext cx="0" cy="0"/>
          <a:chOff x="0" y="0"/>
          <a:chExt cx="0" cy="0"/>
        </a:xfrm>
      </p:grpSpPr>
      <p:sp>
        <p:nvSpPr>
          <p:cNvPr id="130" name="Google Shape;130;gd3e7df0a1c_0_61"/>
          <p:cNvSpPr txBox="1"/>
          <p:nvPr>
            <p:ph type="title"/>
          </p:nvPr>
        </p:nvSpPr>
        <p:spPr>
          <a:xfrm>
            <a:off x="396511" y="26900"/>
            <a:ext cx="14800200" cy="2159100"/>
          </a:xfrm>
          <a:prstGeom prst="rect">
            <a:avLst/>
          </a:prstGeom>
          <a:noFill/>
          <a:ln>
            <a:noFill/>
          </a:ln>
        </p:spPr>
        <p:txBody>
          <a:bodyPr anchorCtr="0" anchor="t" bIns="50800" lIns="50800" spcFirstLastPara="1" rIns="50800" wrap="square" tIns="50800">
            <a:normAutofit/>
          </a:bodyPr>
          <a:lstStyle>
            <a:lvl1pPr lvl="0" marR="0" rtl="0" algn="l">
              <a:lnSpc>
                <a:spcPct val="100000"/>
              </a:lnSpc>
              <a:spcBef>
                <a:spcPts val="0"/>
              </a:spcBef>
              <a:spcAft>
                <a:spcPts val="0"/>
              </a:spcAft>
              <a:buClr>
                <a:srgbClr val="00B297"/>
              </a:buClr>
              <a:buSzPts val="6400"/>
              <a:buFont typeface="Open Sans"/>
              <a:buNone/>
              <a:defRPr b="1" i="0" sz="6400" u="none" cap="none" strike="noStrike">
                <a:solidFill>
                  <a:srgbClr val="00B297"/>
                </a:solidFill>
                <a:latin typeface="Open Sans"/>
                <a:ea typeface="Open Sans"/>
                <a:cs typeface="Open Sans"/>
                <a:sym typeface="Open Sans"/>
              </a:defRPr>
            </a:lvl1pPr>
            <a:lvl2pPr lvl="1"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2pPr>
            <a:lvl3pPr lvl="2"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3pPr>
            <a:lvl4pPr lvl="3"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4pPr>
            <a:lvl5pPr lvl="4"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5pPr>
            <a:lvl6pPr lvl="5"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6pPr>
            <a:lvl7pPr lvl="6"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7pPr>
            <a:lvl8pPr lvl="7"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8pPr>
            <a:lvl9pPr lvl="8"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9pPr>
          </a:lstStyle>
          <a:p/>
        </p:txBody>
      </p:sp>
      <p:sp>
        <p:nvSpPr>
          <p:cNvPr id="131" name="Google Shape;131;gd3e7df0a1c_0_61"/>
          <p:cNvSpPr txBox="1"/>
          <p:nvPr>
            <p:ph idx="1" type="body"/>
          </p:nvPr>
        </p:nvSpPr>
        <p:spPr>
          <a:xfrm>
            <a:off x="1270039" y="2603500"/>
            <a:ext cx="14800200" cy="6286500"/>
          </a:xfrm>
          <a:prstGeom prst="rect">
            <a:avLst/>
          </a:prstGeom>
          <a:noFill/>
          <a:ln>
            <a:noFill/>
          </a:ln>
        </p:spPr>
        <p:txBody>
          <a:bodyPr anchorCtr="0" anchor="t" bIns="50800" lIns="50800" spcFirstLastPara="1" rIns="50800" wrap="square" tIns="50800">
            <a:normAutofit/>
          </a:bodyPr>
          <a:lstStyle>
            <a:lvl1pPr indent="-419100" lvl="0" marL="4572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1pPr>
            <a:lvl2pPr indent="-419100" lvl="1" marL="9144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2pPr>
            <a:lvl3pPr indent="-419100" lvl="2" marL="13716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3pPr>
            <a:lvl4pPr indent="-419100" lvl="3" marL="18288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4pPr>
            <a:lvl5pPr indent="-419100" lvl="4" marL="22860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5pPr>
            <a:lvl6pPr indent="-342900" lvl="5" marL="27432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indent="-342900" lvl="6" marL="32004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indent="-342900" lvl="7" marL="36576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indent="-342900" lvl="8" marL="41148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pic>
        <p:nvPicPr>
          <p:cNvPr descr="pasted-image.pdf" id="132" name="Google Shape;132;gd3e7df0a1c_0_61"/>
          <p:cNvPicPr preferRelativeResize="0"/>
          <p:nvPr/>
        </p:nvPicPr>
        <p:blipFill rotWithShape="1">
          <a:blip r:embed="rId1">
            <a:alphaModFix/>
          </a:blip>
          <a:srcRect b="0" l="0" r="0" t="0"/>
          <a:stretch/>
        </p:blipFill>
        <p:spPr>
          <a:xfrm>
            <a:off x="522445" y="8400288"/>
            <a:ext cx="2443489" cy="1071258"/>
          </a:xfrm>
          <a:prstGeom prst="rect">
            <a:avLst/>
          </a:prstGeom>
          <a:noFill/>
          <a:ln>
            <a:noFill/>
          </a:ln>
        </p:spPr>
      </p:pic>
      <p:pic>
        <p:nvPicPr>
          <p:cNvPr descr="pasted-image.pdf" id="133" name="Google Shape;133;gd3e7df0a1c_0_61"/>
          <p:cNvPicPr preferRelativeResize="0"/>
          <p:nvPr/>
        </p:nvPicPr>
        <p:blipFill rotWithShape="1">
          <a:blip r:embed="rId2">
            <a:alphaModFix/>
          </a:blip>
          <a:srcRect b="0" l="0" r="0" t="0"/>
          <a:stretch/>
        </p:blipFill>
        <p:spPr>
          <a:xfrm>
            <a:off x="3153050" y="8675531"/>
            <a:ext cx="66421" cy="406402"/>
          </a:xfrm>
          <a:prstGeom prst="rect">
            <a:avLst/>
          </a:prstGeom>
          <a:noFill/>
          <a:ln>
            <a:noFill/>
          </a:ln>
        </p:spPr>
      </p:pic>
      <p:sp>
        <p:nvSpPr>
          <p:cNvPr id="134" name="Google Shape;134;gd3e7df0a1c_0_61"/>
          <p:cNvSpPr txBox="1"/>
          <p:nvPr/>
        </p:nvSpPr>
        <p:spPr>
          <a:xfrm>
            <a:off x="3228148" y="8497501"/>
            <a:ext cx="801000" cy="424200"/>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676767"/>
              </a:buClr>
              <a:buSzPts val="1867"/>
              <a:buFont typeface="Arial"/>
              <a:buNone/>
            </a:pPr>
            <a:r>
              <a:rPr b="1" i="0" lang="es-EC" sz="1867" u="none" cap="none" strike="noStrike">
                <a:solidFill>
                  <a:srgbClr val="676767"/>
                </a:solidFill>
                <a:latin typeface="Open Sans"/>
                <a:ea typeface="Open Sans"/>
                <a:cs typeface="Open Sans"/>
                <a:sym typeface="Open Sans"/>
              </a:rPr>
              <a:t>SLIDE</a:t>
            </a:r>
            <a:endParaRPr b="1" i="0" sz="1867" u="none" cap="none" strike="noStrike">
              <a:solidFill>
                <a:srgbClr val="676767"/>
              </a:solidFill>
              <a:latin typeface="Open Sans"/>
              <a:ea typeface="Open Sans"/>
              <a:cs typeface="Open Sans"/>
              <a:sym typeface="Open Sans"/>
            </a:endParaRPr>
          </a:p>
        </p:txBody>
      </p:sp>
      <p:sp>
        <p:nvSpPr>
          <p:cNvPr id="135" name="Google Shape;135;gd3e7df0a1c_0_61"/>
          <p:cNvSpPr txBox="1"/>
          <p:nvPr>
            <p:ph idx="12" type="sldNum"/>
          </p:nvPr>
        </p:nvSpPr>
        <p:spPr>
          <a:xfrm>
            <a:off x="3386653" y="8785759"/>
            <a:ext cx="394200" cy="390000"/>
          </a:xfrm>
          <a:prstGeom prst="rect">
            <a:avLst/>
          </a:prstGeom>
          <a:noFill/>
          <a:ln>
            <a:noFill/>
          </a:ln>
        </p:spPr>
        <p:txBody>
          <a:bodyPr anchorCtr="0" anchor="t" bIns="50800" lIns="50800" spcFirstLastPara="1" rIns="50800" wrap="square" tIns="50800">
            <a:spAutoFit/>
          </a:bodyPr>
          <a:lstStyle>
            <a:lvl1pPr indent="0" lvl="0"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1pPr>
            <a:lvl2pPr indent="0" lvl="1"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2pPr>
            <a:lvl3pPr indent="0" lvl="2"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3pPr>
            <a:lvl4pPr indent="0" lvl="3"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4pPr>
            <a:lvl5pPr indent="0" lvl="4"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5pPr>
            <a:lvl6pPr indent="0" lvl="5"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6pPr>
            <a:lvl7pPr indent="0" lvl="6"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7pPr>
            <a:lvl8pPr indent="0" lvl="7"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8pPr>
            <a:lvl9pPr indent="0" lvl="8"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s-EC"/>
              <a:t>‹#›</a:t>
            </a:fld>
            <a:endParaRPr/>
          </a:p>
        </p:txBody>
      </p:sp>
    </p:spTree>
  </p:cSld>
  <p:clrMap accent1="accent1" accent2="accent2" accent3="accent3" accent4="accent4" accent5="accent5" accent6="accent6" bg1="lt1" bg2="dk2" tx1="dk1" tx2="lt2" folHlink="folHlink" hlink="hlink"/>
  <p:sldLayoutIdLst>
    <p:sldLayoutId id="2147483666" r:id="rId3"/>
    <p:sldLayoutId id="2147483667" r:id="rId4"/>
    <p:sldLayoutId id="2147483668" r:id="rId5"/>
    <p:sldLayoutId id="2147483669" r:id="rId6"/>
    <p:sldLayoutId id="2147483670" r:id="rId7"/>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4.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2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2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2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2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image" Target="../media/image1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image" Target="../media/image18.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2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1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1.png"/><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id="182" name="Google Shape;182;p1"/>
          <p:cNvSpPr txBox="1"/>
          <p:nvPr>
            <p:ph type="title"/>
          </p:nvPr>
        </p:nvSpPr>
        <p:spPr>
          <a:xfrm>
            <a:off x="7119943" y="852500"/>
            <a:ext cx="3290100" cy="15876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es-EC" sz="7200" cap="none">
                <a:latin typeface="Open Sans Light"/>
                <a:ea typeface="Open Sans Light"/>
                <a:cs typeface="Open Sans Light"/>
                <a:sym typeface="Open Sans Light"/>
              </a:rPr>
              <a:t>SAÚDE</a:t>
            </a:r>
            <a:endParaRPr>
              <a:latin typeface="Open Sans Light"/>
              <a:ea typeface="Open Sans Light"/>
              <a:cs typeface="Open Sans Light"/>
              <a:sym typeface="Open Sans Light"/>
            </a:endParaRPr>
          </a:p>
        </p:txBody>
      </p:sp>
      <p:pic>
        <p:nvPicPr>
          <p:cNvPr descr="https://rp.lutheranworld.org/filestore/4/9/3/2_64fe55186711fbf/4932scr_847b3c668445bc9.jpg?v=2012-10-25+16%3A41%3A00" id="183" name="Google Shape;183;p1"/>
          <p:cNvPicPr preferRelativeResize="0"/>
          <p:nvPr/>
        </p:nvPicPr>
        <p:blipFill rotWithShape="1">
          <a:blip r:embed="rId3">
            <a:alphaModFix/>
          </a:blip>
          <a:srcRect b="0" l="0" r="0" t="0"/>
          <a:stretch/>
        </p:blipFill>
        <p:spPr>
          <a:xfrm>
            <a:off x="0" y="4162425"/>
            <a:ext cx="17406938" cy="5591175"/>
          </a:xfrm>
          <a:prstGeom prst="rect">
            <a:avLst/>
          </a:prstGeom>
          <a:noFill/>
          <a:ln>
            <a:noFill/>
          </a:ln>
        </p:spPr>
      </p:pic>
      <p:sp>
        <p:nvSpPr>
          <p:cNvPr id="184" name="Google Shape;184;p1"/>
          <p:cNvSpPr txBox="1"/>
          <p:nvPr/>
        </p:nvSpPr>
        <p:spPr>
          <a:xfrm>
            <a:off x="11998351" y="3679773"/>
            <a:ext cx="5375400" cy="718200"/>
          </a:xfrm>
          <a:prstGeom prst="rect">
            <a:avLst/>
          </a:prstGeom>
          <a:no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B297"/>
              </a:buClr>
              <a:buSzPts val="2000"/>
              <a:buFont typeface="Arial"/>
              <a:buNone/>
            </a:pPr>
            <a:r>
              <a:rPr b="0" i="0" lang="es-EC" sz="2000" u="none" cap="none" strike="noStrike">
                <a:solidFill>
                  <a:srgbClr val="00B297"/>
                </a:solidFill>
                <a:latin typeface="Open Sans"/>
                <a:ea typeface="Open Sans"/>
                <a:cs typeface="Open Sans"/>
                <a:sym typeface="Open Sans"/>
              </a:rPr>
              <a:t>Paul Jeffrey/Federação Luterana Mundial</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A5A5A5"/>
              </a:buClr>
              <a:buSzPts val="2000"/>
              <a:buFont typeface="Arial"/>
              <a:buNone/>
            </a:pPr>
            <a:r>
              <a:t/>
            </a:r>
            <a:endParaRPr b="0" i="0" sz="2000" u="none" cap="none" strike="noStrike">
              <a:solidFill>
                <a:srgbClr val="00B297"/>
              </a:solidFill>
              <a:latin typeface="Open Sans"/>
              <a:ea typeface="Open Sans"/>
              <a:cs typeface="Open Sans"/>
              <a:sym typeface="Open Sans"/>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sp>
        <p:nvSpPr>
          <p:cNvPr id="262" name="Google Shape;262;p10"/>
          <p:cNvSpPr txBox="1"/>
          <p:nvPr>
            <p:ph type="title"/>
          </p:nvPr>
        </p:nvSpPr>
        <p:spPr>
          <a:xfrm>
            <a:off x="1045138" y="111775"/>
            <a:ext cx="15535200" cy="21591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es-EC">
                <a:latin typeface="Open Sans"/>
                <a:ea typeface="Open Sans"/>
                <a:cs typeface="Open Sans"/>
                <a:sym typeface="Open Sans"/>
              </a:rPr>
              <a:t>Normas 1.1 – 1.5: Sistemas de saúde</a:t>
            </a:r>
            <a:endParaRPr>
              <a:latin typeface="Open Sans"/>
              <a:ea typeface="Open Sans"/>
              <a:cs typeface="Open Sans"/>
              <a:sym typeface="Open Sans"/>
            </a:endParaRPr>
          </a:p>
        </p:txBody>
      </p:sp>
      <p:sp>
        <p:nvSpPr>
          <p:cNvPr id="263" name="Google Shape;263;p10"/>
          <p:cNvSpPr txBox="1"/>
          <p:nvPr>
            <p:ph idx="1" type="body"/>
          </p:nvPr>
        </p:nvSpPr>
        <p:spPr>
          <a:xfrm>
            <a:off x="1045138" y="1332971"/>
            <a:ext cx="15864299" cy="7365900"/>
          </a:xfrm>
          <a:prstGeom prst="rect">
            <a:avLst/>
          </a:prstGeom>
          <a:noFill/>
          <a:ln>
            <a:noFill/>
          </a:ln>
        </p:spPr>
        <p:txBody>
          <a:bodyPr anchorCtr="0" anchor="t" bIns="50800" lIns="50800" spcFirstLastPara="1" rIns="50800" wrap="square" tIns="50800">
            <a:noAutofit/>
          </a:bodyPr>
          <a:lstStyle/>
          <a:p>
            <a:pPr indent="-295275" lvl="0" marL="295275" rtl="0" algn="l">
              <a:lnSpc>
                <a:spcPct val="100000"/>
              </a:lnSpc>
              <a:spcBef>
                <a:spcPts val="0"/>
              </a:spcBef>
              <a:spcAft>
                <a:spcPts val="0"/>
              </a:spcAft>
              <a:buClr>
                <a:srgbClr val="292929"/>
              </a:buClr>
              <a:buSzPts val="2700"/>
              <a:buFont typeface="Open Sans"/>
              <a:buChar char="•"/>
            </a:pPr>
            <a:r>
              <a:rPr lang="es-EC" sz="3800"/>
              <a:t>Numa crise, os </a:t>
            </a:r>
            <a:r>
              <a:rPr b="1" lang="es-EC" sz="3800"/>
              <a:t>sistemas de saúde </a:t>
            </a:r>
            <a:r>
              <a:rPr lang="es-EC" sz="3800"/>
              <a:t>e a prestação de serviços de saúde frequentemente ficam debilitados, mesmo antes da procura aumentar. </a:t>
            </a:r>
            <a:endParaRPr sz="3800"/>
          </a:p>
          <a:p>
            <a:pPr indent="-295275" lvl="0" marL="295275" rtl="0" algn="l">
              <a:lnSpc>
                <a:spcPct val="100000"/>
              </a:lnSpc>
              <a:spcBef>
                <a:spcPts val="2663"/>
              </a:spcBef>
              <a:spcAft>
                <a:spcPts val="0"/>
              </a:spcAft>
              <a:buClr>
                <a:srgbClr val="292929"/>
              </a:buClr>
              <a:buSzPts val="2700"/>
              <a:buFont typeface="Open Sans"/>
              <a:buChar char="•"/>
            </a:pPr>
            <a:r>
              <a:rPr lang="es-EC" sz="3800"/>
              <a:t>Podem-se perder trabalhadores da área de saúde; o fornecimento de suprimentos médicos pode ficar interrompido ou as infraestruturas podem ficar danificadas. É importante entender o impacto da crise nos sistemas de saúde para determinar as prioridades da resposta humanitária.</a:t>
            </a:r>
            <a:endParaRPr sz="3800"/>
          </a:p>
        </p:txBody>
      </p:sp>
      <p:sp>
        <p:nvSpPr>
          <p:cNvPr id="264" name="Google Shape;264;p10"/>
          <p:cNvSpPr txBox="1"/>
          <p:nvPr/>
        </p:nvSpPr>
        <p:spPr>
          <a:xfrm>
            <a:off x="1060721" y="6628331"/>
            <a:ext cx="14921700" cy="1333800"/>
          </a:xfrm>
          <a:prstGeom prst="rect">
            <a:avLst/>
          </a:prstGeom>
          <a:noFill/>
          <a:ln>
            <a:noFill/>
          </a:ln>
        </p:spPr>
        <p:txBody>
          <a:bodyPr anchorCtr="0" anchor="ctr" bIns="50800" lIns="50800" spcFirstLastPara="1" rIns="50800" wrap="square" tIns="50800">
            <a:noAutofit/>
          </a:bodyPr>
          <a:lstStyle/>
          <a:p>
            <a:pPr indent="0" lvl="0" marL="0" marR="0" rtl="0" algn="l">
              <a:lnSpc>
                <a:spcPct val="100000"/>
              </a:lnSpc>
              <a:spcBef>
                <a:spcPts val="0"/>
              </a:spcBef>
              <a:spcAft>
                <a:spcPts val="0"/>
              </a:spcAft>
              <a:buClr>
                <a:srgbClr val="000000"/>
              </a:buClr>
              <a:buSzPts val="4000"/>
              <a:buFont typeface="Arial"/>
              <a:buNone/>
            </a:pPr>
            <a:r>
              <a:rPr b="1" i="0" lang="es-EC" sz="4000" u="none" cap="none" strike="noStrike">
                <a:solidFill>
                  <a:srgbClr val="000000"/>
                </a:solidFill>
                <a:latin typeface="Open Sans"/>
                <a:ea typeface="Open Sans"/>
                <a:cs typeface="Open Sans"/>
                <a:sym typeface="Open Sans"/>
              </a:rPr>
              <a:t>Reveja as normas dos sistemas de saúde… quais são algumas das ações-chave prioritárias?</a:t>
            </a:r>
            <a:endParaRPr b="0" i="0" sz="1400" u="none" cap="none" strike="noStrike">
              <a:solidFill>
                <a:srgbClr val="000000"/>
              </a:solidFill>
              <a:latin typeface="Arial"/>
              <a:ea typeface="Arial"/>
              <a:cs typeface="Arial"/>
              <a:sym typeface="Arial"/>
            </a:endParaRPr>
          </a:p>
        </p:txBody>
      </p:sp>
      <p:sp>
        <p:nvSpPr>
          <p:cNvPr id="265" name="Google Shape;265;p10"/>
          <p:cNvSpPr txBox="1"/>
          <p:nvPr>
            <p:ph idx="12" type="sldNum"/>
          </p:nvPr>
        </p:nvSpPr>
        <p:spPr>
          <a:xfrm>
            <a:off x="4071938" y="8503871"/>
            <a:ext cx="395400" cy="3900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SzPts val="1800"/>
              <a:buNone/>
            </a:pPr>
            <a:fld id="{00000000-1234-1234-1234-123412341234}" type="slidenum">
              <a:rPr lang="es-EC"/>
              <a:t>‹#›</a:t>
            </a:f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4"/>
                                        </p:tgtEl>
                                        <p:attrNameLst>
                                          <p:attrName>style.visibility</p:attrName>
                                        </p:attrNameLst>
                                      </p:cBhvr>
                                      <p:to>
                                        <p:strVal val="visible"/>
                                      </p:to>
                                    </p:set>
                                    <p:animEffect filter="fade" transition="in">
                                      <p:cBhvr>
                                        <p:cTn dur="500"/>
                                        <p:tgtEl>
                                          <p:spTgt spid="26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 name="Shape 269"/>
        <p:cNvGrpSpPr/>
        <p:nvPr/>
      </p:nvGrpSpPr>
      <p:grpSpPr>
        <a:xfrm>
          <a:off x="0" y="0"/>
          <a:ext cx="0" cy="0"/>
          <a:chOff x="0" y="0"/>
          <a:chExt cx="0" cy="0"/>
        </a:xfrm>
      </p:grpSpPr>
      <p:sp>
        <p:nvSpPr>
          <p:cNvPr id="270" name="Google Shape;270;p11"/>
          <p:cNvSpPr txBox="1"/>
          <p:nvPr>
            <p:ph type="title"/>
          </p:nvPr>
        </p:nvSpPr>
        <p:spPr>
          <a:xfrm>
            <a:off x="546100" y="260350"/>
            <a:ext cx="16794301" cy="21591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es-EC" sz="6200">
                <a:latin typeface="Open Sans"/>
                <a:ea typeface="Open Sans"/>
                <a:cs typeface="Open Sans"/>
                <a:sym typeface="Open Sans"/>
              </a:rPr>
              <a:t>Normas 2.1.1 – 2.7:</a:t>
            </a:r>
            <a:endParaRPr sz="6200">
              <a:latin typeface="Open Sans"/>
              <a:ea typeface="Open Sans"/>
              <a:cs typeface="Open Sans"/>
              <a:sym typeface="Open Sans"/>
            </a:endParaRPr>
          </a:p>
          <a:p>
            <a:pPr indent="0" lvl="0" marL="0" rtl="0" algn="l">
              <a:lnSpc>
                <a:spcPct val="100000"/>
              </a:lnSpc>
              <a:spcBef>
                <a:spcPts val="0"/>
              </a:spcBef>
              <a:spcAft>
                <a:spcPts val="0"/>
              </a:spcAft>
              <a:buSzPts val="1400"/>
              <a:buNone/>
            </a:pPr>
            <a:r>
              <a:rPr lang="es-EC" sz="6200">
                <a:latin typeface="Open Sans"/>
                <a:ea typeface="Open Sans"/>
                <a:cs typeface="Open Sans"/>
                <a:sym typeface="Open Sans"/>
              </a:rPr>
              <a:t>Cuidados essenciais de saúde</a:t>
            </a:r>
            <a:endParaRPr sz="6200">
              <a:latin typeface="Open Sans"/>
              <a:ea typeface="Open Sans"/>
              <a:cs typeface="Open Sans"/>
              <a:sym typeface="Open Sans"/>
            </a:endParaRPr>
          </a:p>
        </p:txBody>
      </p:sp>
      <p:sp>
        <p:nvSpPr>
          <p:cNvPr id="271" name="Google Shape;271;p11"/>
          <p:cNvSpPr txBox="1"/>
          <p:nvPr>
            <p:ph idx="1" type="body"/>
          </p:nvPr>
        </p:nvSpPr>
        <p:spPr>
          <a:xfrm>
            <a:off x="545350" y="2387430"/>
            <a:ext cx="16248000" cy="7224600"/>
          </a:xfrm>
          <a:prstGeom prst="rect">
            <a:avLst/>
          </a:prstGeom>
          <a:noFill/>
          <a:ln>
            <a:noFill/>
          </a:ln>
        </p:spPr>
        <p:txBody>
          <a:bodyPr anchorCtr="0" anchor="t" bIns="50800" lIns="50800" spcFirstLastPara="1" rIns="50800" wrap="square" tIns="50800">
            <a:noAutofit/>
          </a:bodyPr>
          <a:lstStyle/>
          <a:p>
            <a:pPr indent="-295275" lvl="0" marL="295275" rtl="0" algn="l">
              <a:lnSpc>
                <a:spcPct val="100000"/>
              </a:lnSpc>
              <a:spcBef>
                <a:spcPts val="0"/>
              </a:spcBef>
              <a:spcAft>
                <a:spcPts val="0"/>
              </a:spcAft>
              <a:buClr>
                <a:srgbClr val="292929"/>
              </a:buClr>
              <a:buSzPts val="2700"/>
              <a:buFont typeface="Open Sans"/>
              <a:buChar char="•"/>
            </a:pPr>
            <a:r>
              <a:rPr lang="es-EC" sz="3600"/>
              <a:t>Os cuidados essenciais de saúde atuam sobre as principais causas de mortalidade e de morbidade da população afetada por uma crise. </a:t>
            </a:r>
            <a:endParaRPr/>
          </a:p>
          <a:p>
            <a:pPr indent="-295275" lvl="0" marL="295275" rtl="0" algn="l">
              <a:lnSpc>
                <a:spcPct val="100000"/>
              </a:lnSpc>
              <a:spcBef>
                <a:spcPts val="2663"/>
              </a:spcBef>
              <a:spcAft>
                <a:spcPts val="0"/>
              </a:spcAft>
              <a:buClr>
                <a:srgbClr val="292929"/>
              </a:buClr>
              <a:buSzPts val="2700"/>
              <a:buFont typeface="Open Sans"/>
              <a:buChar char="•"/>
            </a:pPr>
            <a:r>
              <a:rPr lang="es-EC" sz="3600"/>
              <a:t>A população afetada  terá necessidades novas e diferentes que continuarão a evoluir. </a:t>
            </a:r>
            <a:endParaRPr/>
          </a:p>
          <a:p>
            <a:pPr indent="-295275" lvl="0" marL="295275" rtl="0" algn="l">
              <a:lnSpc>
                <a:spcPct val="100000"/>
              </a:lnSpc>
              <a:spcBef>
                <a:spcPts val="2663"/>
              </a:spcBef>
              <a:spcAft>
                <a:spcPts val="0"/>
              </a:spcAft>
              <a:buClr>
                <a:srgbClr val="292929"/>
              </a:buClr>
              <a:buSzPts val="2700"/>
              <a:buFont typeface="Open Sans"/>
              <a:buChar char="•"/>
            </a:pPr>
            <a:r>
              <a:rPr lang="es-EC" sz="3600"/>
              <a:t>As pessoas podem ter de lidar com a sobre-população, deslocamentos múltiplos, desnutrição, falta de acesso a água ou conflito continuado. </a:t>
            </a:r>
            <a:endParaRPr/>
          </a:p>
          <a:p>
            <a:pPr indent="-295275" lvl="0" marL="295275" rtl="0" algn="l">
              <a:lnSpc>
                <a:spcPct val="100000"/>
              </a:lnSpc>
              <a:spcBef>
                <a:spcPts val="2663"/>
              </a:spcBef>
              <a:spcAft>
                <a:spcPts val="0"/>
              </a:spcAft>
              <a:buClr>
                <a:srgbClr val="292929"/>
              </a:buClr>
              <a:buSzPts val="2700"/>
              <a:buFont typeface="Open Sans"/>
              <a:buChar char="•"/>
            </a:pPr>
            <a:r>
              <a:rPr lang="es-EC" sz="3600"/>
              <a:t>A idade, o género, a deficiência, a condição quanto ao VIH e a identidade linguística ou étnica, podem influenciar ainda mais as necessidades e constituir barreiras significativas ao acesso a cuidados de saúde.</a:t>
            </a:r>
            <a:endParaRPr/>
          </a:p>
        </p:txBody>
      </p:sp>
      <p:sp>
        <p:nvSpPr>
          <p:cNvPr id="272" name="Google Shape;272;p11"/>
          <p:cNvSpPr txBox="1"/>
          <p:nvPr>
            <p:ph idx="12" type="sldNum"/>
          </p:nvPr>
        </p:nvSpPr>
        <p:spPr>
          <a:xfrm>
            <a:off x="4071938" y="8503871"/>
            <a:ext cx="395400" cy="3900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SzPts val="1800"/>
              <a:buNone/>
            </a:pPr>
            <a:fld id="{00000000-1234-1234-1234-123412341234}" type="slidenum">
              <a:rPr lang="es-EC"/>
              <a:t>‹#›</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pic>
        <p:nvPicPr>
          <p:cNvPr id="277" name="Google Shape;277;p12"/>
          <p:cNvPicPr preferRelativeResize="0"/>
          <p:nvPr/>
        </p:nvPicPr>
        <p:blipFill>
          <a:blip r:embed="rId3">
            <a:alphaModFix/>
          </a:blip>
          <a:stretch>
            <a:fillRect/>
          </a:stretch>
        </p:blipFill>
        <p:spPr>
          <a:xfrm>
            <a:off x="10668000" y="0"/>
            <a:ext cx="6800864" cy="9753600"/>
          </a:xfrm>
          <a:prstGeom prst="rect">
            <a:avLst/>
          </a:prstGeom>
          <a:noFill/>
          <a:ln>
            <a:noFill/>
          </a:ln>
        </p:spPr>
      </p:pic>
      <p:sp>
        <p:nvSpPr>
          <p:cNvPr id="278" name="Google Shape;278;p12"/>
          <p:cNvSpPr txBox="1"/>
          <p:nvPr>
            <p:ph type="title"/>
          </p:nvPr>
        </p:nvSpPr>
        <p:spPr>
          <a:xfrm>
            <a:off x="396875" y="242887"/>
            <a:ext cx="10180500" cy="19875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es-EC" sz="5800"/>
              <a:t>Normas 2.1.1 – 2.1.4: Doenças transmissíveis</a:t>
            </a:r>
            <a:endParaRPr sz="5800"/>
          </a:p>
        </p:txBody>
      </p:sp>
      <p:sp>
        <p:nvSpPr>
          <p:cNvPr id="279" name="Google Shape;279;p12"/>
          <p:cNvSpPr txBox="1"/>
          <p:nvPr>
            <p:ph idx="1" type="body"/>
          </p:nvPr>
        </p:nvSpPr>
        <p:spPr>
          <a:xfrm>
            <a:off x="454024" y="2306563"/>
            <a:ext cx="10518900" cy="7567500"/>
          </a:xfrm>
          <a:prstGeom prst="rect">
            <a:avLst/>
          </a:prstGeom>
          <a:noFill/>
          <a:ln>
            <a:noFill/>
          </a:ln>
        </p:spPr>
        <p:txBody>
          <a:bodyPr anchorCtr="0" anchor="t" bIns="50800" lIns="50800" spcFirstLastPara="1" rIns="50800" wrap="square" tIns="50800">
            <a:noAutofit/>
          </a:bodyPr>
          <a:lstStyle/>
          <a:p>
            <a:pPr indent="-571500" lvl="0" marL="571500" rtl="0" algn="l">
              <a:lnSpc>
                <a:spcPct val="100000"/>
              </a:lnSpc>
              <a:spcBef>
                <a:spcPts val="0"/>
              </a:spcBef>
              <a:spcAft>
                <a:spcPts val="0"/>
              </a:spcAft>
              <a:buClr>
                <a:srgbClr val="292929"/>
              </a:buClr>
              <a:buSzPts val="3200"/>
              <a:buFont typeface="Open Sans"/>
              <a:buChar char="•"/>
            </a:pPr>
            <a:r>
              <a:rPr lang="es-EC" sz="3200">
                <a:solidFill>
                  <a:srgbClr val="292929"/>
                </a:solidFill>
              </a:rPr>
              <a:t>Uma crise humanitária, geralmente provoca um aumento da morbidade e da mortalidade em decorrência d</a:t>
            </a:r>
            <a:r>
              <a:rPr lang="es-EC" sz="3200"/>
              <a:t>as</a:t>
            </a:r>
            <a:r>
              <a:rPr lang="es-EC" sz="3200">
                <a:solidFill>
                  <a:srgbClr val="292929"/>
                </a:solidFill>
              </a:rPr>
              <a:t> </a:t>
            </a:r>
            <a:r>
              <a:rPr b="1" lang="es-EC" sz="3200">
                <a:solidFill>
                  <a:srgbClr val="292929"/>
                </a:solidFill>
              </a:rPr>
              <a:t>doenças transmissíveis</a:t>
            </a:r>
            <a:r>
              <a:rPr lang="es-EC" sz="3200">
                <a:solidFill>
                  <a:srgbClr val="292929"/>
                </a:solidFill>
              </a:rPr>
              <a:t>.  </a:t>
            </a:r>
            <a:endParaRPr sz="3200"/>
          </a:p>
          <a:p>
            <a:pPr indent="-368300" lvl="0" marL="571500" rtl="0" algn="l">
              <a:lnSpc>
                <a:spcPct val="100000"/>
              </a:lnSpc>
              <a:spcBef>
                <a:spcPts val="0"/>
              </a:spcBef>
              <a:spcAft>
                <a:spcPts val="0"/>
              </a:spcAft>
              <a:buClr>
                <a:srgbClr val="292929"/>
              </a:buClr>
              <a:buSzPts val="3200"/>
              <a:buFont typeface="Open Sans"/>
              <a:buNone/>
            </a:pPr>
            <a:r>
              <a:t/>
            </a:r>
            <a:endParaRPr sz="3200"/>
          </a:p>
          <a:p>
            <a:pPr indent="-571500" lvl="0" marL="571500" rtl="0" algn="l">
              <a:lnSpc>
                <a:spcPct val="100000"/>
              </a:lnSpc>
              <a:spcBef>
                <a:spcPts val="0"/>
              </a:spcBef>
              <a:spcAft>
                <a:spcPts val="0"/>
              </a:spcAft>
              <a:buClr>
                <a:srgbClr val="292929"/>
              </a:buClr>
              <a:buSzPts val="3200"/>
              <a:buFont typeface="Open Sans"/>
              <a:buChar char="•"/>
            </a:pPr>
            <a:r>
              <a:rPr lang="es-EC" sz="3200">
                <a:solidFill>
                  <a:srgbClr val="292929"/>
                </a:solidFill>
              </a:rPr>
              <a:t>Assentamentos ou alojamentos comunitários sobrelotados facilitam a rápida propagação de doenças como a diarreia e </a:t>
            </a:r>
            <a:r>
              <a:rPr lang="es-EC" sz="3200"/>
              <a:t>também</a:t>
            </a:r>
            <a:r>
              <a:rPr lang="es-EC" sz="3200">
                <a:solidFill>
                  <a:srgbClr val="292929"/>
                </a:solidFill>
              </a:rPr>
              <a:t> o sarampo. </a:t>
            </a:r>
            <a:endParaRPr sz="3200"/>
          </a:p>
          <a:p>
            <a:pPr indent="-368300" lvl="0" marL="571500" rtl="0" algn="l">
              <a:lnSpc>
                <a:spcPct val="100000"/>
              </a:lnSpc>
              <a:spcBef>
                <a:spcPts val="0"/>
              </a:spcBef>
              <a:spcAft>
                <a:spcPts val="0"/>
              </a:spcAft>
              <a:buClr>
                <a:srgbClr val="292929"/>
              </a:buClr>
              <a:buSzPts val="3200"/>
              <a:buFont typeface="Open Sans"/>
              <a:buNone/>
            </a:pPr>
            <a:r>
              <a:t/>
            </a:r>
            <a:endParaRPr sz="3200"/>
          </a:p>
          <a:p>
            <a:pPr indent="-571500" lvl="0" marL="571500" rtl="0" algn="l">
              <a:lnSpc>
                <a:spcPct val="100000"/>
              </a:lnSpc>
              <a:spcBef>
                <a:spcPts val="0"/>
              </a:spcBef>
              <a:spcAft>
                <a:spcPts val="0"/>
              </a:spcAft>
              <a:buClr>
                <a:srgbClr val="292929"/>
              </a:buClr>
              <a:buSzPts val="3200"/>
              <a:buFont typeface="Open Sans"/>
              <a:buChar char="•"/>
            </a:pPr>
            <a:r>
              <a:rPr lang="es-EC" sz="3200"/>
              <a:t>Os d</a:t>
            </a:r>
            <a:r>
              <a:rPr lang="es-EC" sz="3200">
                <a:solidFill>
                  <a:srgbClr val="292929"/>
                </a:solidFill>
              </a:rPr>
              <a:t>anos </a:t>
            </a:r>
            <a:r>
              <a:rPr lang="es-EC" sz="3200"/>
              <a:t>em</a:t>
            </a:r>
            <a:r>
              <a:rPr lang="es-EC" sz="3200">
                <a:solidFill>
                  <a:srgbClr val="292929"/>
                </a:solidFill>
              </a:rPr>
              <a:t> instalações sanitárias ou a falta de água limpa, significam que as doenças, </a:t>
            </a:r>
            <a:r>
              <a:rPr lang="es-EC" sz="3200"/>
              <a:t>em decorrência de</a:t>
            </a:r>
            <a:r>
              <a:rPr lang="es-EC" sz="3200">
                <a:solidFill>
                  <a:srgbClr val="292929"/>
                </a:solidFill>
              </a:rPr>
              <a:t> água contaminada ou </a:t>
            </a:r>
            <a:r>
              <a:rPr lang="es-EC" sz="3200"/>
              <a:t>devido à presença de</a:t>
            </a:r>
            <a:r>
              <a:rPr lang="es-EC" sz="3200">
                <a:solidFill>
                  <a:srgbClr val="292929"/>
                </a:solidFill>
              </a:rPr>
              <a:t> vetores, são transmitidas rapidamente.</a:t>
            </a:r>
            <a:endParaRPr sz="3200"/>
          </a:p>
        </p:txBody>
      </p:sp>
      <p:sp>
        <p:nvSpPr>
          <p:cNvPr id="280" name="Google Shape;280;p12"/>
          <p:cNvSpPr txBox="1"/>
          <p:nvPr>
            <p:ph idx="12" type="sldNum"/>
          </p:nvPr>
        </p:nvSpPr>
        <p:spPr>
          <a:xfrm>
            <a:off x="4071938" y="8503871"/>
            <a:ext cx="395400" cy="4104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SzPts val="1800"/>
              <a:buNone/>
            </a:pPr>
            <a:fld id="{00000000-1234-1234-1234-123412341234}" type="slidenum">
              <a:rPr lang="es-EC"/>
              <a:t>‹#›</a:t>
            </a:fld>
            <a:endParaRPr/>
          </a:p>
        </p:txBody>
      </p:sp>
      <p:sp>
        <p:nvSpPr>
          <p:cNvPr id="281" name="Google Shape;281;p12"/>
          <p:cNvSpPr txBox="1"/>
          <p:nvPr>
            <p:ph idx="4294967295" type="body"/>
          </p:nvPr>
        </p:nvSpPr>
        <p:spPr>
          <a:xfrm>
            <a:off x="8193325" y="9160700"/>
            <a:ext cx="5569800" cy="718200"/>
          </a:xfrm>
          <a:prstGeom prst="rect">
            <a:avLst/>
          </a:prstGeom>
          <a:noFill/>
          <a:ln>
            <a:noFill/>
          </a:ln>
        </p:spPr>
        <p:txBody>
          <a:bodyPr anchorCtr="0" anchor="ctr" bIns="50800" lIns="50800" spcFirstLastPara="1" rIns="50800" wrap="square" tIns="50800">
            <a:spAutoFit/>
          </a:bodyPr>
          <a:lstStyle/>
          <a:p>
            <a:pPr indent="0" lvl="0" marL="38100" rtl="0" algn="l">
              <a:lnSpc>
                <a:spcPct val="100000"/>
              </a:lnSpc>
              <a:spcBef>
                <a:spcPts val="2663"/>
              </a:spcBef>
              <a:spcAft>
                <a:spcPts val="0"/>
              </a:spcAft>
              <a:buSzPts val="3000"/>
              <a:buNone/>
            </a:pPr>
            <a:r>
              <a:rPr lang="es-EC" sz="2000">
                <a:solidFill>
                  <a:srgbClr val="00B297"/>
                </a:solidFill>
                <a:latin typeface="Open Sans"/>
                <a:ea typeface="Open Sans"/>
                <a:cs typeface="Open Sans"/>
                <a:sym typeface="Open Sans"/>
              </a:rPr>
              <a:t>Federação Luterana Mundial/Paul Jeffrey</a:t>
            </a:r>
            <a:endParaRPr sz="2000">
              <a:solidFill>
                <a:srgbClr val="00B297"/>
              </a:solidFill>
            </a:endParaRPr>
          </a:p>
          <a:p>
            <a:pPr indent="0" lvl="0" marL="0" marR="0" rtl="0" algn="ctr">
              <a:lnSpc>
                <a:spcPct val="100000"/>
              </a:lnSpc>
              <a:spcBef>
                <a:spcPts val="0"/>
              </a:spcBef>
              <a:spcAft>
                <a:spcPts val="0"/>
              </a:spcAft>
              <a:buClr>
                <a:srgbClr val="292929"/>
              </a:buClr>
              <a:buSzPts val="2000"/>
              <a:buFont typeface="Open Sans"/>
              <a:buNone/>
            </a:pPr>
            <a:r>
              <a:t/>
            </a:r>
            <a:endParaRPr b="0" i="0" sz="2000" u="none" cap="none" strike="noStrike">
              <a:solidFill>
                <a:srgbClr val="00B297"/>
              </a:solidFill>
              <a:latin typeface="Open Sans"/>
              <a:ea typeface="Open Sans"/>
              <a:cs typeface="Open Sans"/>
              <a:sym typeface="Open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pic>
        <p:nvPicPr>
          <p:cNvPr id="286" name="Google Shape;286;p13"/>
          <p:cNvPicPr preferRelativeResize="0"/>
          <p:nvPr/>
        </p:nvPicPr>
        <p:blipFill>
          <a:blip r:embed="rId3">
            <a:alphaModFix/>
          </a:blip>
          <a:stretch>
            <a:fillRect/>
          </a:stretch>
        </p:blipFill>
        <p:spPr>
          <a:xfrm>
            <a:off x="10638393" y="0"/>
            <a:ext cx="6800864" cy="9753600"/>
          </a:xfrm>
          <a:prstGeom prst="rect">
            <a:avLst/>
          </a:prstGeom>
          <a:noFill/>
          <a:ln>
            <a:noFill/>
          </a:ln>
        </p:spPr>
      </p:pic>
      <p:sp>
        <p:nvSpPr>
          <p:cNvPr id="287" name="Google Shape;287;p13"/>
          <p:cNvSpPr txBox="1"/>
          <p:nvPr>
            <p:ph type="title"/>
          </p:nvPr>
        </p:nvSpPr>
        <p:spPr>
          <a:xfrm>
            <a:off x="379413" y="69850"/>
            <a:ext cx="9117000" cy="19890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es-EC" sz="5800"/>
              <a:t>Normas 2.2.1 e 2.2.2: Saúde da criança</a:t>
            </a:r>
            <a:endParaRPr sz="5800"/>
          </a:p>
        </p:txBody>
      </p:sp>
      <p:sp>
        <p:nvSpPr>
          <p:cNvPr id="288" name="Google Shape;288;p13"/>
          <p:cNvSpPr txBox="1"/>
          <p:nvPr>
            <p:ph idx="1" type="body"/>
          </p:nvPr>
        </p:nvSpPr>
        <p:spPr>
          <a:xfrm>
            <a:off x="395288" y="2108200"/>
            <a:ext cx="9761084" cy="7381800"/>
          </a:xfrm>
          <a:prstGeom prst="rect">
            <a:avLst/>
          </a:prstGeom>
          <a:noFill/>
          <a:ln>
            <a:noFill/>
          </a:ln>
        </p:spPr>
        <p:txBody>
          <a:bodyPr anchorCtr="0" anchor="t" bIns="50800" lIns="50800" spcFirstLastPara="1" rIns="50800" wrap="square" tIns="50800">
            <a:noAutofit/>
          </a:bodyPr>
          <a:lstStyle/>
          <a:p>
            <a:pPr indent="-571500" lvl="0" marL="571500" rtl="0" algn="l">
              <a:lnSpc>
                <a:spcPct val="100000"/>
              </a:lnSpc>
              <a:spcBef>
                <a:spcPts val="0"/>
              </a:spcBef>
              <a:spcAft>
                <a:spcPts val="0"/>
              </a:spcAft>
              <a:buClr>
                <a:srgbClr val="292929"/>
              </a:buClr>
              <a:buSzPts val="3200"/>
              <a:buFont typeface="Open Sans"/>
              <a:buChar char="•"/>
            </a:pPr>
            <a:r>
              <a:rPr lang="es-EC" sz="3300">
                <a:solidFill>
                  <a:srgbClr val="292929"/>
                </a:solidFill>
              </a:rPr>
              <a:t>Durante uma crise, as crianças são ainda mais vulneráveis a infeções, a doenças e a outros riscos à sua saúde e às suas vidas. Os riscos são ainda maiores para as crianças desacompanhadas e separadas. </a:t>
            </a:r>
            <a:endParaRPr sz="3300"/>
          </a:p>
          <a:p>
            <a:pPr indent="-368300" lvl="0" marL="571500" rtl="0" algn="l">
              <a:lnSpc>
                <a:spcPct val="100000"/>
              </a:lnSpc>
              <a:spcBef>
                <a:spcPts val="0"/>
              </a:spcBef>
              <a:spcAft>
                <a:spcPts val="0"/>
              </a:spcAft>
              <a:buClr>
                <a:srgbClr val="292929"/>
              </a:buClr>
              <a:buSzPts val="3200"/>
              <a:buFont typeface="Open Sans"/>
              <a:buNone/>
            </a:pPr>
            <a:r>
              <a:t/>
            </a:r>
            <a:endParaRPr sz="3300"/>
          </a:p>
          <a:p>
            <a:pPr indent="-571500" lvl="0" marL="571500" rtl="0" algn="l">
              <a:lnSpc>
                <a:spcPct val="100000"/>
              </a:lnSpc>
              <a:spcBef>
                <a:spcPts val="0"/>
              </a:spcBef>
              <a:spcAft>
                <a:spcPts val="0"/>
              </a:spcAft>
              <a:buClr>
                <a:srgbClr val="292929"/>
              </a:buClr>
              <a:buSzPts val="3200"/>
              <a:buFont typeface="Open Sans"/>
              <a:buChar char="•"/>
            </a:pPr>
            <a:r>
              <a:rPr lang="es-EC" sz="3300">
                <a:solidFill>
                  <a:srgbClr val="292929"/>
                </a:solidFill>
              </a:rPr>
              <a:t>É necessária uma resposta concertada dirigida às crianças. Inicialmente, estará centrada nos cuidados para salvar vidas, mas em última análise, as intervenções devem aliviar o sofrimento e promover o</a:t>
            </a:r>
            <a:r>
              <a:rPr lang="es-EC" sz="3300"/>
              <a:t> </a:t>
            </a:r>
            <a:r>
              <a:rPr lang="es-EC" sz="3300">
                <a:solidFill>
                  <a:srgbClr val="292929"/>
                </a:solidFill>
              </a:rPr>
              <a:t>crescimento e o desenvolvimento.</a:t>
            </a:r>
            <a:endParaRPr sz="3300">
              <a:solidFill>
                <a:srgbClr val="292929"/>
              </a:solidFill>
            </a:endParaRPr>
          </a:p>
        </p:txBody>
      </p:sp>
      <p:sp>
        <p:nvSpPr>
          <p:cNvPr id="289" name="Google Shape;289;p13"/>
          <p:cNvSpPr txBox="1"/>
          <p:nvPr>
            <p:ph idx="3" type="body"/>
          </p:nvPr>
        </p:nvSpPr>
        <p:spPr>
          <a:xfrm>
            <a:off x="11260135" y="9256184"/>
            <a:ext cx="2659062" cy="565150"/>
          </a:xfrm>
          <a:prstGeom prst="rect">
            <a:avLst/>
          </a:prstGeom>
          <a:noFill/>
          <a:ln>
            <a:noFill/>
          </a:ln>
        </p:spPr>
        <p:txBody>
          <a:bodyPr anchorCtr="0" anchor="t" bIns="50800" lIns="50800" spcFirstLastPara="1" rIns="50800" wrap="square" tIns="50800">
            <a:noAutofit/>
          </a:bodyPr>
          <a:lstStyle/>
          <a:p>
            <a:pPr indent="0" lvl="0" marL="0" rtl="0" algn="l">
              <a:lnSpc>
                <a:spcPct val="80000"/>
              </a:lnSpc>
              <a:spcBef>
                <a:spcPts val="0"/>
              </a:spcBef>
              <a:spcAft>
                <a:spcPts val="0"/>
              </a:spcAft>
              <a:buClr>
                <a:srgbClr val="00A585"/>
              </a:buClr>
              <a:buSzPts val="2500"/>
              <a:buFont typeface="Open Sans"/>
              <a:buNone/>
            </a:pPr>
            <a:r>
              <a:rPr b="0" lang="es-EC" sz="2500">
                <a:latin typeface="Open Sans"/>
                <a:ea typeface="Open Sans"/>
                <a:cs typeface="Open Sans"/>
                <a:sym typeface="Open Sans"/>
              </a:rPr>
              <a:t>CARE/Bohane</a:t>
            </a:r>
            <a:endParaRPr b="0" sz="2500">
              <a:latin typeface="Open Sans"/>
              <a:ea typeface="Open Sans"/>
              <a:cs typeface="Open Sans"/>
              <a:sym typeface="Open Sans"/>
            </a:endParaRPr>
          </a:p>
        </p:txBody>
      </p:sp>
      <p:sp>
        <p:nvSpPr>
          <p:cNvPr id="290" name="Google Shape;290;p13"/>
          <p:cNvSpPr txBox="1"/>
          <p:nvPr>
            <p:ph idx="12" type="sldNum"/>
          </p:nvPr>
        </p:nvSpPr>
        <p:spPr>
          <a:xfrm>
            <a:off x="4071938" y="8503871"/>
            <a:ext cx="395400" cy="4104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SzPts val="1800"/>
              <a:buNone/>
            </a:pPr>
            <a:fld id="{00000000-1234-1234-1234-123412341234}" type="slidenum">
              <a:rPr lang="es-EC"/>
              <a:t>‹#›</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4" name="Shape 294"/>
        <p:cNvGrpSpPr/>
        <p:nvPr/>
      </p:nvGrpSpPr>
      <p:grpSpPr>
        <a:xfrm>
          <a:off x="0" y="0"/>
          <a:ext cx="0" cy="0"/>
          <a:chOff x="0" y="0"/>
          <a:chExt cx="0" cy="0"/>
        </a:xfrm>
      </p:grpSpPr>
      <p:pic>
        <p:nvPicPr>
          <p:cNvPr id="295" name="Google Shape;295;p14"/>
          <p:cNvPicPr preferRelativeResize="0"/>
          <p:nvPr/>
        </p:nvPicPr>
        <p:blipFill>
          <a:blip r:embed="rId3">
            <a:alphaModFix/>
          </a:blip>
          <a:stretch>
            <a:fillRect/>
          </a:stretch>
        </p:blipFill>
        <p:spPr>
          <a:xfrm>
            <a:off x="10624355" y="0"/>
            <a:ext cx="6800839" cy="9753600"/>
          </a:xfrm>
          <a:prstGeom prst="rect">
            <a:avLst/>
          </a:prstGeom>
          <a:noFill/>
          <a:ln>
            <a:noFill/>
          </a:ln>
        </p:spPr>
      </p:pic>
      <p:sp>
        <p:nvSpPr>
          <p:cNvPr id="296" name="Google Shape;296;p14"/>
          <p:cNvSpPr txBox="1"/>
          <p:nvPr>
            <p:ph type="title"/>
          </p:nvPr>
        </p:nvSpPr>
        <p:spPr>
          <a:xfrm>
            <a:off x="379413" y="93663"/>
            <a:ext cx="10198200" cy="19890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es-EC" sz="5800">
                <a:latin typeface="Open Sans"/>
                <a:ea typeface="Open Sans"/>
                <a:cs typeface="Open Sans"/>
                <a:sym typeface="Open Sans"/>
              </a:rPr>
              <a:t>Normas 2.3.1 – 2.3.3: </a:t>
            </a:r>
            <a:endParaRPr sz="5800">
              <a:latin typeface="Open Sans"/>
              <a:ea typeface="Open Sans"/>
              <a:cs typeface="Open Sans"/>
              <a:sym typeface="Open Sans"/>
            </a:endParaRPr>
          </a:p>
          <a:p>
            <a:pPr indent="0" lvl="0" marL="0" rtl="0" algn="l">
              <a:lnSpc>
                <a:spcPct val="100000"/>
              </a:lnSpc>
              <a:spcBef>
                <a:spcPts val="0"/>
              </a:spcBef>
              <a:spcAft>
                <a:spcPts val="0"/>
              </a:spcAft>
              <a:buSzPts val="1400"/>
              <a:buNone/>
            </a:pPr>
            <a:r>
              <a:rPr lang="es-EC" sz="5800">
                <a:latin typeface="Open Sans"/>
                <a:ea typeface="Open Sans"/>
                <a:cs typeface="Open Sans"/>
                <a:sym typeface="Open Sans"/>
              </a:rPr>
              <a:t>Saúde sexual e reprodutiva</a:t>
            </a:r>
            <a:endParaRPr sz="5800">
              <a:latin typeface="Open Sans"/>
              <a:ea typeface="Open Sans"/>
              <a:cs typeface="Open Sans"/>
              <a:sym typeface="Open Sans"/>
            </a:endParaRPr>
          </a:p>
        </p:txBody>
      </p:sp>
      <p:sp>
        <p:nvSpPr>
          <p:cNvPr id="297" name="Google Shape;297;p14"/>
          <p:cNvSpPr txBox="1"/>
          <p:nvPr>
            <p:ph idx="1" type="body"/>
          </p:nvPr>
        </p:nvSpPr>
        <p:spPr>
          <a:xfrm>
            <a:off x="681038" y="2176463"/>
            <a:ext cx="9731400" cy="7986600"/>
          </a:xfrm>
          <a:prstGeom prst="rect">
            <a:avLst/>
          </a:prstGeom>
          <a:noFill/>
          <a:ln>
            <a:noFill/>
          </a:ln>
        </p:spPr>
        <p:txBody>
          <a:bodyPr anchorCtr="0" anchor="t" bIns="50800" lIns="50800" spcFirstLastPara="1" rIns="50800" wrap="square" tIns="50800">
            <a:noAutofit/>
          </a:bodyPr>
          <a:lstStyle/>
          <a:p>
            <a:pPr indent="-571500" lvl="0" marL="571500" rtl="0" algn="l">
              <a:lnSpc>
                <a:spcPct val="100000"/>
              </a:lnSpc>
              <a:spcBef>
                <a:spcPts val="0"/>
              </a:spcBef>
              <a:spcAft>
                <a:spcPts val="0"/>
              </a:spcAft>
              <a:buClr>
                <a:srgbClr val="292929"/>
              </a:buClr>
              <a:buSzPts val="3200"/>
              <a:buFont typeface="Open Sans"/>
              <a:buChar char="•"/>
            </a:pPr>
            <a:r>
              <a:rPr lang="es-EC" sz="3300">
                <a:solidFill>
                  <a:srgbClr val="292929"/>
                </a:solidFill>
              </a:rPr>
              <a:t>Estabeleça serviços integrais de cuidados sexuais e reprodutivos assim que possível.</a:t>
            </a:r>
            <a:endParaRPr sz="3300"/>
          </a:p>
          <a:p>
            <a:pPr indent="-571500" lvl="0" marL="571500" rtl="0" algn="l">
              <a:lnSpc>
                <a:spcPct val="100000"/>
              </a:lnSpc>
              <a:spcBef>
                <a:spcPts val="2663"/>
              </a:spcBef>
              <a:spcAft>
                <a:spcPts val="0"/>
              </a:spcAft>
              <a:buClr>
                <a:srgbClr val="292929"/>
              </a:buClr>
              <a:buSzPts val="3200"/>
              <a:buFont typeface="Open Sans"/>
              <a:buChar char="•"/>
            </a:pPr>
            <a:r>
              <a:rPr lang="es-EC" sz="3300">
                <a:solidFill>
                  <a:srgbClr val="292929"/>
                </a:solidFill>
              </a:rPr>
              <a:t>Isso faz parte de uma resposta integrada à saúde e é complementad</a:t>
            </a:r>
            <a:r>
              <a:rPr lang="es-EC" sz="3300"/>
              <a:t>a</a:t>
            </a:r>
            <a:r>
              <a:rPr lang="es-EC" sz="3300">
                <a:solidFill>
                  <a:srgbClr val="292929"/>
                </a:solidFill>
              </a:rPr>
              <a:t> pe</a:t>
            </a:r>
            <a:r>
              <a:rPr lang="es-EC" sz="3300"/>
              <a:t>la utilização</a:t>
            </a:r>
            <a:r>
              <a:rPr lang="es-EC" sz="3300">
                <a:solidFill>
                  <a:srgbClr val="292929"/>
                </a:solidFill>
              </a:rPr>
              <a:t> de </a:t>
            </a:r>
            <a:r>
              <a:rPr i="1" lang="es-EC" sz="3300">
                <a:solidFill>
                  <a:srgbClr val="292929"/>
                </a:solidFill>
              </a:rPr>
              <a:t>kits</a:t>
            </a:r>
            <a:r>
              <a:rPr lang="es-EC" sz="3300">
                <a:solidFill>
                  <a:srgbClr val="292929"/>
                </a:solidFill>
              </a:rPr>
              <a:t> de saúde reprodutiva.</a:t>
            </a:r>
            <a:endParaRPr sz="3300"/>
          </a:p>
          <a:p>
            <a:pPr indent="-571500" lvl="0" marL="571500" rtl="0" algn="l">
              <a:lnSpc>
                <a:spcPct val="100000"/>
              </a:lnSpc>
              <a:spcBef>
                <a:spcPts val="2663"/>
              </a:spcBef>
              <a:spcAft>
                <a:spcPts val="0"/>
              </a:spcAft>
              <a:buClr>
                <a:srgbClr val="292929"/>
              </a:buClr>
              <a:buSzPts val="3200"/>
              <a:buFont typeface="Open Sans"/>
              <a:buChar char="•"/>
            </a:pPr>
            <a:r>
              <a:rPr lang="es-EC" sz="3300">
                <a:solidFill>
                  <a:srgbClr val="292929"/>
                </a:solidFill>
              </a:rPr>
              <a:t>As emergências elevam os riscos de violência sexual, inclusive de exploração e de abuso. Todos os agentes devem trabalhar juntos para prevenir e responder em estreita coordenação com o setor de proteção.</a:t>
            </a:r>
            <a:endParaRPr sz="3300"/>
          </a:p>
        </p:txBody>
      </p:sp>
      <p:sp>
        <p:nvSpPr>
          <p:cNvPr id="298" name="Google Shape;298;p14"/>
          <p:cNvSpPr txBox="1"/>
          <p:nvPr>
            <p:ph idx="12" type="sldNum"/>
          </p:nvPr>
        </p:nvSpPr>
        <p:spPr>
          <a:xfrm>
            <a:off x="4071938" y="8503871"/>
            <a:ext cx="395400" cy="4104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SzPts val="1800"/>
              <a:buNone/>
            </a:pPr>
            <a:fld id="{00000000-1234-1234-1234-123412341234}" type="slidenum">
              <a:rPr lang="es-EC"/>
              <a:t>‹#›</a:t>
            </a:fld>
            <a:endParaRPr/>
          </a:p>
        </p:txBody>
      </p:sp>
      <p:sp>
        <p:nvSpPr>
          <p:cNvPr id="299" name="Google Shape;299;p14"/>
          <p:cNvSpPr txBox="1"/>
          <p:nvPr>
            <p:ph idx="4294967295" type="body"/>
          </p:nvPr>
        </p:nvSpPr>
        <p:spPr>
          <a:xfrm>
            <a:off x="10528612" y="9199428"/>
            <a:ext cx="6549600" cy="1116000"/>
          </a:xfrm>
          <a:prstGeom prst="rect">
            <a:avLst/>
          </a:prstGeom>
          <a:noFill/>
          <a:ln>
            <a:noFill/>
          </a:ln>
        </p:spPr>
        <p:txBody>
          <a:bodyPr anchorCtr="0" anchor="t" bIns="50800" lIns="50800" spcFirstLastPara="1" rIns="50800" wrap="square" tIns="50800">
            <a:normAutofit/>
          </a:bodyPr>
          <a:lstStyle/>
          <a:p>
            <a:pPr indent="0" lvl="0" marL="38100" rtl="0" algn="l">
              <a:lnSpc>
                <a:spcPct val="100000"/>
              </a:lnSpc>
              <a:spcBef>
                <a:spcPts val="2663"/>
              </a:spcBef>
              <a:spcAft>
                <a:spcPts val="0"/>
              </a:spcAft>
              <a:buSzPts val="3000"/>
              <a:buNone/>
            </a:pPr>
            <a:r>
              <a:rPr lang="es-EC" sz="2000">
                <a:solidFill>
                  <a:srgbClr val="00B297"/>
                </a:solidFill>
                <a:latin typeface="Open Sans"/>
                <a:ea typeface="Open Sans"/>
                <a:cs typeface="Open Sans"/>
                <a:sym typeface="Open Sans"/>
              </a:rPr>
              <a:t>CARE/Thomas Markert</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3" name="Shape 303"/>
        <p:cNvGrpSpPr/>
        <p:nvPr/>
      </p:nvGrpSpPr>
      <p:grpSpPr>
        <a:xfrm>
          <a:off x="0" y="0"/>
          <a:ext cx="0" cy="0"/>
          <a:chOff x="0" y="0"/>
          <a:chExt cx="0" cy="0"/>
        </a:xfrm>
      </p:grpSpPr>
      <p:sp>
        <p:nvSpPr>
          <p:cNvPr id="304" name="Google Shape;304;p15"/>
          <p:cNvSpPr txBox="1"/>
          <p:nvPr>
            <p:ph type="title"/>
          </p:nvPr>
        </p:nvSpPr>
        <p:spPr>
          <a:xfrm>
            <a:off x="396000" y="252000"/>
            <a:ext cx="10180732" cy="19890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es-EC" sz="5800">
                <a:latin typeface="Open Sans"/>
                <a:ea typeface="Open Sans"/>
                <a:cs typeface="Open Sans"/>
                <a:sym typeface="Open Sans"/>
              </a:rPr>
              <a:t>Norma 2.4: Cuidados de lesões e traumas</a:t>
            </a:r>
            <a:endParaRPr sz="5800">
              <a:latin typeface="Open Sans"/>
              <a:ea typeface="Open Sans"/>
              <a:cs typeface="Open Sans"/>
              <a:sym typeface="Open Sans"/>
            </a:endParaRPr>
          </a:p>
        </p:txBody>
      </p:sp>
      <p:sp>
        <p:nvSpPr>
          <p:cNvPr id="305" name="Google Shape;305;p15"/>
          <p:cNvSpPr txBox="1"/>
          <p:nvPr>
            <p:ph idx="1" type="body"/>
          </p:nvPr>
        </p:nvSpPr>
        <p:spPr>
          <a:xfrm>
            <a:off x="481013" y="2159000"/>
            <a:ext cx="9633000" cy="7054800"/>
          </a:xfrm>
          <a:prstGeom prst="rect">
            <a:avLst/>
          </a:prstGeom>
          <a:noFill/>
          <a:ln>
            <a:noFill/>
          </a:ln>
        </p:spPr>
        <p:txBody>
          <a:bodyPr anchorCtr="0" anchor="t" bIns="50800" lIns="50800" spcFirstLastPara="1" rIns="50800" wrap="square" tIns="50800">
            <a:noAutofit/>
          </a:bodyPr>
          <a:lstStyle/>
          <a:p>
            <a:pPr indent="-571500" lvl="0" marL="571500" rtl="0" algn="l">
              <a:lnSpc>
                <a:spcPct val="100000"/>
              </a:lnSpc>
              <a:spcBef>
                <a:spcPts val="0"/>
              </a:spcBef>
              <a:spcAft>
                <a:spcPts val="0"/>
              </a:spcAft>
              <a:buClr>
                <a:srgbClr val="292929"/>
              </a:buClr>
              <a:buSzPts val="3200"/>
              <a:buFont typeface="Open Sans"/>
              <a:buChar char="•"/>
            </a:pPr>
            <a:r>
              <a:rPr lang="es-EC" sz="3300">
                <a:solidFill>
                  <a:srgbClr val="292929"/>
                </a:solidFill>
              </a:rPr>
              <a:t>Em qualquer crise, as altas </a:t>
            </a:r>
            <a:r>
              <a:rPr lang="es-EC" sz="3300"/>
              <a:t>taxas</a:t>
            </a:r>
            <a:r>
              <a:rPr lang="es-EC" sz="3300">
                <a:solidFill>
                  <a:srgbClr val="292929"/>
                </a:solidFill>
              </a:rPr>
              <a:t> de morbidade e de mortalidade </a:t>
            </a:r>
            <a:r>
              <a:rPr lang="es-EC" sz="3300"/>
              <a:t>são</a:t>
            </a:r>
            <a:r>
              <a:rPr lang="es-EC" sz="3300">
                <a:solidFill>
                  <a:srgbClr val="292929"/>
                </a:solidFill>
              </a:rPr>
              <a:t> atribuí</a:t>
            </a:r>
            <a:r>
              <a:rPr lang="es-EC" sz="3300"/>
              <a:t>veis</a:t>
            </a:r>
            <a:r>
              <a:rPr lang="es-EC" sz="3300">
                <a:solidFill>
                  <a:srgbClr val="292929"/>
                </a:solidFill>
              </a:rPr>
              <a:t> a lesões.  </a:t>
            </a:r>
            <a:endParaRPr sz="3300"/>
          </a:p>
          <a:p>
            <a:pPr indent="-571500" lvl="0" marL="571500" rtl="0" algn="l">
              <a:lnSpc>
                <a:spcPct val="100000"/>
              </a:lnSpc>
              <a:spcBef>
                <a:spcPts val="2663"/>
              </a:spcBef>
              <a:spcAft>
                <a:spcPts val="0"/>
              </a:spcAft>
              <a:buClr>
                <a:srgbClr val="292929"/>
              </a:buClr>
              <a:buSzPts val="3200"/>
              <a:buFont typeface="Open Sans"/>
              <a:buChar char="•"/>
            </a:pPr>
            <a:r>
              <a:rPr lang="es-EC" sz="3300">
                <a:solidFill>
                  <a:srgbClr val="292929"/>
                </a:solidFill>
              </a:rPr>
              <a:t>É provável que o aumento da </a:t>
            </a:r>
            <a:r>
              <a:rPr lang="es-EC" sz="3300"/>
              <a:t>procura</a:t>
            </a:r>
            <a:r>
              <a:rPr lang="es-EC" sz="3300">
                <a:solidFill>
                  <a:srgbClr val="292929"/>
                </a:solidFill>
              </a:rPr>
              <a:t> por serviços de atendimento a traumas exceda rapidamente as capacidades dos sistemas de saúde </a:t>
            </a:r>
            <a:r>
              <a:rPr lang="es-EC" sz="3300"/>
              <a:t>locais</a:t>
            </a:r>
            <a:r>
              <a:rPr lang="es-EC" sz="3300">
                <a:solidFill>
                  <a:srgbClr val="292929"/>
                </a:solidFill>
              </a:rPr>
              <a:t>. </a:t>
            </a:r>
            <a:endParaRPr sz="3300"/>
          </a:p>
          <a:p>
            <a:pPr indent="-571500" lvl="0" marL="571500" rtl="0" algn="l">
              <a:lnSpc>
                <a:spcPct val="100000"/>
              </a:lnSpc>
              <a:spcBef>
                <a:spcPts val="2663"/>
              </a:spcBef>
              <a:spcAft>
                <a:spcPts val="0"/>
              </a:spcAft>
              <a:buClr>
                <a:srgbClr val="292929"/>
              </a:buClr>
              <a:buSzPts val="3200"/>
              <a:buFont typeface="Open Sans"/>
              <a:buChar char="•"/>
            </a:pPr>
            <a:r>
              <a:rPr lang="es-EC" sz="3300">
                <a:solidFill>
                  <a:srgbClr val="292929"/>
                </a:solidFill>
              </a:rPr>
              <a:t>Faça uma triagem sistemática e uma </a:t>
            </a:r>
            <a:r>
              <a:rPr lang="es-EC" sz="3300"/>
              <a:t>gestão</a:t>
            </a:r>
            <a:r>
              <a:rPr lang="es-EC" sz="3300">
                <a:solidFill>
                  <a:srgbClr val="292929"/>
                </a:solidFill>
              </a:rPr>
              <a:t> massiv</a:t>
            </a:r>
            <a:r>
              <a:rPr lang="es-EC" sz="3300"/>
              <a:t>a</a:t>
            </a:r>
            <a:r>
              <a:rPr lang="es-EC" sz="3300">
                <a:solidFill>
                  <a:srgbClr val="292929"/>
                </a:solidFill>
              </a:rPr>
              <a:t> das baixas, e disponibilize cuidados básicos de emergência, assim como cuidados operatórios e de reabilitação seguros.</a:t>
            </a:r>
            <a:endParaRPr sz="3300">
              <a:solidFill>
                <a:srgbClr val="292929"/>
              </a:solidFill>
            </a:endParaRPr>
          </a:p>
        </p:txBody>
      </p:sp>
      <p:sp>
        <p:nvSpPr>
          <p:cNvPr id="306" name="Google Shape;306;p15"/>
          <p:cNvSpPr txBox="1"/>
          <p:nvPr>
            <p:ph idx="12" type="sldNum"/>
          </p:nvPr>
        </p:nvSpPr>
        <p:spPr>
          <a:xfrm>
            <a:off x="4071938" y="8503871"/>
            <a:ext cx="395400" cy="4104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SzPts val="1800"/>
              <a:buNone/>
            </a:pPr>
            <a:fld id="{00000000-1234-1234-1234-123412341234}" type="slidenum">
              <a:rPr lang="es-EC"/>
              <a:t>‹#›</a:t>
            </a:fld>
            <a:endParaRPr/>
          </a:p>
        </p:txBody>
      </p:sp>
      <p:pic>
        <p:nvPicPr>
          <p:cNvPr id="307" name="Google Shape;307;p15"/>
          <p:cNvPicPr preferRelativeResize="0"/>
          <p:nvPr/>
        </p:nvPicPr>
        <p:blipFill>
          <a:blip r:embed="rId3">
            <a:alphaModFix/>
          </a:blip>
          <a:stretch>
            <a:fillRect/>
          </a:stretch>
        </p:blipFill>
        <p:spPr>
          <a:xfrm>
            <a:off x="10652925" y="-14450"/>
            <a:ext cx="6800821" cy="9753600"/>
          </a:xfrm>
          <a:prstGeom prst="rect">
            <a:avLst/>
          </a:prstGeom>
          <a:noFill/>
          <a:ln>
            <a:noFill/>
          </a:ln>
        </p:spPr>
      </p:pic>
      <p:sp>
        <p:nvSpPr>
          <p:cNvPr id="308" name="Google Shape;308;p15"/>
          <p:cNvSpPr txBox="1"/>
          <p:nvPr>
            <p:ph idx="4294967295" type="body"/>
          </p:nvPr>
        </p:nvSpPr>
        <p:spPr>
          <a:xfrm>
            <a:off x="10707360" y="9090070"/>
            <a:ext cx="2751300" cy="913200"/>
          </a:xfrm>
          <a:prstGeom prst="rect">
            <a:avLst/>
          </a:prstGeom>
          <a:noFill/>
          <a:ln>
            <a:noFill/>
          </a:ln>
        </p:spPr>
        <p:txBody>
          <a:bodyPr anchorCtr="0" anchor="t" bIns="50800" lIns="50800" spcFirstLastPara="1" rIns="50800" wrap="square" tIns="50800">
            <a:normAutofit/>
          </a:bodyPr>
          <a:lstStyle/>
          <a:p>
            <a:pPr indent="0" lvl="0" marL="38100" rtl="0" algn="l">
              <a:lnSpc>
                <a:spcPct val="100000"/>
              </a:lnSpc>
              <a:spcBef>
                <a:spcPts val="2663"/>
              </a:spcBef>
              <a:spcAft>
                <a:spcPts val="0"/>
              </a:spcAft>
              <a:buSzPts val="3000"/>
              <a:buNone/>
            </a:pPr>
            <a:r>
              <a:rPr lang="es-EC" sz="2000">
                <a:solidFill>
                  <a:srgbClr val="00B297"/>
                </a:solidFill>
                <a:latin typeface="Open Sans"/>
                <a:ea typeface="Open Sans"/>
                <a:cs typeface="Open Sans"/>
                <a:sym typeface="Open Sans"/>
              </a:rPr>
              <a:t>IFRC/Juozas Cernius</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2" name="Shape 312"/>
        <p:cNvGrpSpPr/>
        <p:nvPr/>
      </p:nvGrpSpPr>
      <p:grpSpPr>
        <a:xfrm>
          <a:off x="0" y="0"/>
          <a:ext cx="0" cy="0"/>
          <a:chOff x="0" y="0"/>
          <a:chExt cx="0" cy="0"/>
        </a:xfrm>
      </p:grpSpPr>
      <p:pic>
        <p:nvPicPr>
          <p:cNvPr id="313" name="Google Shape;313;p16"/>
          <p:cNvPicPr preferRelativeResize="0"/>
          <p:nvPr/>
        </p:nvPicPr>
        <p:blipFill>
          <a:blip r:embed="rId3">
            <a:alphaModFix/>
          </a:blip>
          <a:stretch>
            <a:fillRect/>
          </a:stretch>
        </p:blipFill>
        <p:spPr>
          <a:xfrm>
            <a:off x="10632950" y="0"/>
            <a:ext cx="6800857" cy="9753600"/>
          </a:xfrm>
          <a:prstGeom prst="rect">
            <a:avLst/>
          </a:prstGeom>
          <a:noFill/>
          <a:ln>
            <a:noFill/>
          </a:ln>
        </p:spPr>
      </p:pic>
      <p:sp>
        <p:nvSpPr>
          <p:cNvPr id="314" name="Google Shape;314;p16"/>
          <p:cNvSpPr txBox="1"/>
          <p:nvPr>
            <p:ph type="title"/>
          </p:nvPr>
        </p:nvSpPr>
        <p:spPr>
          <a:xfrm>
            <a:off x="452438" y="254000"/>
            <a:ext cx="10866300" cy="19890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es-EC" sz="5800">
                <a:latin typeface="Open Sans"/>
                <a:ea typeface="Open Sans"/>
                <a:cs typeface="Open Sans"/>
                <a:sym typeface="Open Sans"/>
              </a:rPr>
              <a:t>Norma 2.5:</a:t>
            </a:r>
            <a:br>
              <a:rPr lang="es-EC" sz="5800">
                <a:latin typeface="Open Sans"/>
                <a:ea typeface="Open Sans"/>
                <a:cs typeface="Open Sans"/>
                <a:sym typeface="Open Sans"/>
              </a:rPr>
            </a:br>
            <a:r>
              <a:rPr lang="es-EC" sz="5800">
                <a:latin typeface="Open Sans"/>
                <a:ea typeface="Open Sans"/>
                <a:cs typeface="Open Sans"/>
                <a:sym typeface="Open Sans"/>
              </a:rPr>
              <a:t>Saúde mental</a:t>
            </a:r>
            <a:endParaRPr sz="5800">
              <a:latin typeface="Open Sans"/>
              <a:ea typeface="Open Sans"/>
              <a:cs typeface="Open Sans"/>
              <a:sym typeface="Open Sans"/>
            </a:endParaRPr>
          </a:p>
        </p:txBody>
      </p:sp>
      <p:sp>
        <p:nvSpPr>
          <p:cNvPr id="315" name="Google Shape;315;p16"/>
          <p:cNvSpPr txBox="1"/>
          <p:nvPr>
            <p:ph idx="1" type="body"/>
          </p:nvPr>
        </p:nvSpPr>
        <p:spPr>
          <a:xfrm>
            <a:off x="420700" y="2160600"/>
            <a:ext cx="9572386" cy="7010400"/>
          </a:xfrm>
          <a:prstGeom prst="rect">
            <a:avLst/>
          </a:prstGeom>
          <a:noFill/>
          <a:ln>
            <a:noFill/>
          </a:ln>
        </p:spPr>
        <p:txBody>
          <a:bodyPr anchorCtr="0" anchor="t" bIns="50800" lIns="50800" spcFirstLastPara="1" rIns="50800" wrap="square" tIns="50800">
            <a:noAutofit/>
          </a:bodyPr>
          <a:lstStyle/>
          <a:p>
            <a:pPr indent="-571500" lvl="0" marL="571500" rtl="0" algn="l">
              <a:lnSpc>
                <a:spcPct val="100000"/>
              </a:lnSpc>
              <a:spcBef>
                <a:spcPts val="0"/>
              </a:spcBef>
              <a:spcAft>
                <a:spcPts val="0"/>
              </a:spcAft>
              <a:buClr>
                <a:srgbClr val="292929"/>
              </a:buClr>
              <a:buSzPts val="3200"/>
              <a:buFont typeface="Open Sans"/>
              <a:buChar char="•"/>
            </a:pPr>
            <a:r>
              <a:rPr lang="es-EC" sz="3300">
                <a:solidFill>
                  <a:srgbClr val="292929"/>
                </a:solidFill>
              </a:rPr>
              <a:t>Es</a:t>
            </a:r>
            <a:r>
              <a:rPr lang="es-EC" sz="3300"/>
              <a:t>t</a:t>
            </a:r>
            <a:r>
              <a:rPr lang="es-EC" sz="3300">
                <a:solidFill>
                  <a:srgbClr val="292929"/>
                </a:solidFill>
              </a:rPr>
              <a:t>a norma concentra-se principalmente nas ações dos agentes do setor de saúde mental.</a:t>
            </a:r>
            <a:endParaRPr sz="3300"/>
          </a:p>
          <a:p>
            <a:pPr indent="-571500" lvl="0" marL="571500" rtl="0" algn="l">
              <a:lnSpc>
                <a:spcPct val="100000"/>
              </a:lnSpc>
              <a:spcBef>
                <a:spcPts val="2663"/>
              </a:spcBef>
              <a:spcAft>
                <a:spcPts val="0"/>
              </a:spcAft>
              <a:buClr>
                <a:srgbClr val="292929"/>
              </a:buClr>
              <a:buSzPts val="3200"/>
              <a:buFont typeface="Open Sans"/>
              <a:buChar char="•"/>
            </a:pPr>
            <a:r>
              <a:rPr lang="es-EC" sz="3300"/>
              <a:t>Os p</a:t>
            </a:r>
            <a:r>
              <a:rPr lang="es-EC" sz="3300">
                <a:solidFill>
                  <a:srgbClr val="292929"/>
                </a:solidFill>
              </a:rPr>
              <a:t>roblemas de saúde mental e psicossociais são comuns entre adultos, adolescentes e crianças em todos os contextos humanitários. </a:t>
            </a:r>
            <a:endParaRPr sz="3300"/>
          </a:p>
          <a:p>
            <a:pPr indent="-571500" lvl="0" marL="571500" rtl="0" algn="l">
              <a:lnSpc>
                <a:spcPct val="100000"/>
              </a:lnSpc>
              <a:spcBef>
                <a:spcPts val="2663"/>
              </a:spcBef>
              <a:spcAft>
                <a:spcPts val="0"/>
              </a:spcAft>
              <a:buClr>
                <a:srgbClr val="292929"/>
              </a:buClr>
              <a:buSzPts val="3200"/>
              <a:buFont typeface="Open Sans"/>
              <a:buChar char="•"/>
            </a:pPr>
            <a:r>
              <a:rPr lang="es-EC" sz="3300">
                <a:solidFill>
                  <a:srgbClr val="292929"/>
                </a:solidFill>
              </a:rPr>
              <a:t>Os fatores extremos de stresse associados a crises, colocam as pessoas em maior risco de apresentar problemas sociais, comportamentais, psicológicos e psiquiátricos.</a:t>
            </a:r>
            <a:endParaRPr sz="3300"/>
          </a:p>
        </p:txBody>
      </p:sp>
      <p:sp>
        <p:nvSpPr>
          <p:cNvPr id="316" name="Google Shape;316;p16"/>
          <p:cNvSpPr txBox="1"/>
          <p:nvPr>
            <p:ph idx="3" type="body"/>
          </p:nvPr>
        </p:nvSpPr>
        <p:spPr>
          <a:xfrm>
            <a:off x="10617201" y="9263970"/>
            <a:ext cx="6549900" cy="406500"/>
          </a:xfrm>
          <a:prstGeom prst="rect">
            <a:avLst/>
          </a:prstGeom>
          <a:noFill/>
          <a:ln>
            <a:noFill/>
          </a:ln>
        </p:spPr>
        <p:txBody>
          <a:bodyPr anchorCtr="0" anchor="t" bIns="50800" lIns="50800" spcFirstLastPara="1" rIns="50800" wrap="square" tIns="50800">
            <a:noAutofit/>
          </a:bodyPr>
          <a:lstStyle/>
          <a:p>
            <a:pPr indent="0" lvl="0" marL="0" rtl="0" algn="l">
              <a:lnSpc>
                <a:spcPct val="80000"/>
              </a:lnSpc>
              <a:spcBef>
                <a:spcPts val="0"/>
              </a:spcBef>
              <a:spcAft>
                <a:spcPts val="0"/>
              </a:spcAft>
              <a:buClr>
                <a:srgbClr val="00A585"/>
              </a:buClr>
              <a:buSzPts val="2500"/>
              <a:buFont typeface="Open Sans"/>
              <a:buNone/>
            </a:pPr>
            <a:r>
              <a:rPr b="0" lang="es-EC" sz="2500"/>
              <a:t>Peter Caton/CARE</a:t>
            </a:r>
            <a:endParaRPr b="0"/>
          </a:p>
        </p:txBody>
      </p:sp>
      <p:sp>
        <p:nvSpPr>
          <p:cNvPr id="317" name="Google Shape;317;p16"/>
          <p:cNvSpPr txBox="1"/>
          <p:nvPr>
            <p:ph idx="12" type="sldNum"/>
          </p:nvPr>
        </p:nvSpPr>
        <p:spPr>
          <a:xfrm>
            <a:off x="4071938" y="8503871"/>
            <a:ext cx="395400" cy="4104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SzPts val="1800"/>
              <a:buNone/>
            </a:pPr>
            <a:fld id="{00000000-1234-1234-1234-123412341234}" type="slidenum">
              <a:rPr lang="es-EC"/>
              <a:t>‹#›</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1" name="Shape 321"/>
        <p:cNvGrpSpPr/>
        <p:nvPr/>
      </p:nvGrpSpPr>
      <p:grpSpPr>
        <a:xfrm>
          <a:off x="0" y="0"/>
          <a:ext cx="0" cy="0"/>
          <a:chOff x="0" y="0"/>
          <a:chExt cx="0" cy="0"/>
        </a:xfrm>
      </p:grpSpPr>
      <p:sp>
        <p:nvSpPr>
          <p:cNvPr id="322" name="Google Shape;322;p17"/>
          <p:cNvSpPr txBox="1"/>
          <p:nvPr>
            <p:ph type="title"/>
          </p:nvPr>
        </p:nvSpPr>
        <p:spPr>
          <a:xfrm>
            <a:off x="392126" y="160350"/>
            <a:ext cx="16948201" cy="11304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es-EC" sz="6000"/>
              <a:t>Pirâmide de serviços e suporte multinível</a:t>
            </a:r>
            <a:endParaRPr sz="6000"/>
          </a:p>
        </p:txBody>
      </p:sp>
      <p:sp>
        <p:nvSpPr>
          <p:cNvPr id="323" name="Google Shape;323;p17"/>
          <p:cNvSpPr txBox="1"/>
          <p:nvPr>
            <p:ph idx="1" type="body"/>
          </p:nvPr>
        </p:nvSpPr>
        <p:spPr>
          <a:xfrm>
            <a:off x="725488" y="1717675"/>
            <a:ext cx="6643800" cy="7091400"/>
          </a:xfrm>
          <a:prstGeom prst="rect">
            <a:avLst/>
          </a:prstGeom>
          <a:noFill/>
          <a:ln>
            <a:noFill/>
          </a:ln>
        </p:spPr>
        <p:txBody>
          <a:bodyPr anchorCtr="0" anchor="t" bIns="50800" lIns="50800" spcFirstLastPara="1" rIns="50800" wrap="square" tIns="50800">
            <a:noAutofit/>
          </a:bodyPr>
          <a:lstStyle/>
          <a:p>
            <a:pPr indent="0" lvl="0" marL="0" rtl="0" algn="l">
              <a:lnSpc>
                <a:spcPct val="115000"/>
              </a:lnSpc>
              <a:spcBef>
                <a:spcPts val="0"/>
              </a:spcBef>
              <a:spcAft>
                <a:spcPts val="0"/>
              </a:spcAft>
              <a:buClr>
                <a:srgbClr val="292929"/>
              </a:buClr>
              <a:buSzPts val="4000"/>
              <a:buFont typeface="Open Sans"/>
              <a:buNone/>
            </a:pPr>
            <a:r>
              <a:rPr lang="es-EC" sz="3700"/>
              <a:t>Uma chave para organizar o auxílio à saúde mental e o apoio psicossocial, será desenvolver um sistema estratificado de suportes complementares  não especializados, que satisfaça diferentes necessidades, de acordo com o diagrama (ver página 359).</a:t>
            </a:r>
            <a:endParaRPr sz="3700"/>
          </a:p>
        </p:txBody>
      </p:sp>
      <p:sp>
        <p:nvSpPr>
          <p:cNvPr id="324" name="Google Shape;324;p17"/>
          <p:cNvSpPr txBox="1"/>
          <p:nvPr>
            <p:ph idx="12" type="sldNum"/>
          </p:nvPr>
        </p:nvSpPr>
        <p:spPr>
          <a:xfrm>
            <a:off x="4071938" y="8503871"/>
            <a:ext cx="395400" cy="3900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SzPts val="1800"/>
              <a:buNone/>
            </a:pPr>
            <a:fld id="{00000000-1234-1234-1234-123412341234}" type="slidenum">
              <a:rPr lang="es-EC"/>
              <a:t>‹#›</a:t>
            </a:fld>
            <a:endParaRPr/>
          </a:p>
        </p:txBody>
      </p:sp>
      <p:pic>
        <p:nvPicPr>
          <p:cNvPr id="325" name="Google Shape;325;p17"/>
          <p:cNvPicPr preferRelativeResize="0"/>
          <p:nvPr/>
        </p:nvPicPr>
        <p:blipFill rotWithShape="1">
          <a:blip r:embed="rId3">
            <a:alphaModFix/>
          </a:blip>
          <a:srcRect b="0" l="0" r="0" t="0"/>
          <a:stretch/>
        </p:blipFill>
        <p:spPr>
          <a:xfrm>
            <a:off x="7369288" y="1717675"/>
            <a:ext cx="9442459" cy="7477198"/>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9" name="Shape 329"/>
        <p:cNvGrpSpPr/>
        <p:nvPr/>
      </p:nvGrpSpPr>
      <p:grpSpPr>
        <a:xfrm>
          <a:off x="0" y="0"/>
          <a:ext cx="0" cy="0"/>
          <a:chOff x="0" y="0"/>
          <a:chExt cx="0" cy="0"/>
        </a:xfrm>
      </p:grpSpPr>
      <p:pic>
        <p:nvPicPr>
          <p:cNvPr id="330" name="Google Shape;330;p18"/>
          <p:cNvPicPr preferRelativeResize="0"/>
          <p:nvPr/>
        </p:nvPicPr>
        <p:blipFill rotWithShape="1">
          <a:blip r:embed="rId3">
            <a:alphaModFix/>
          </a:blip>
          <a:srcRect b="1526" l="0" r="0" t="0"/>
          <a:stretch/>
        </p:blipFill>
        <p:spPr>
          <a:xfrm>
            <a:off x="10620657" y="0"/>
            <a:ext cx="6906308" cy="9753600"/>
          </a:xfrm>
          <a:prstGeom prst="rect">
            <a:avLst/>
          </a:prstGeom>
          <a:noFill/>
          <a:ln>
            <a:noFill/>
          </a:ln>
        </p:spPr>
      </p:pic>
      <p:sp>
        <p:nvSpPr>
          <p:cNvPr id="331" name="Google Shape;331;p18"/>
          <p:cNvSpPr txBox="1"/>
          <p:nvPr>
            <p:ph idx="1" type="body"/>
          </p:nvPr>
        </p:nvSpPr>
        <p:spPr>
          <a:xfrm>
            <a:off x="355600" y="1450975"/>
            <a:ext cx="9879000" cy="6953100"/>
          </a:xfrm>
          <a:prstGeom prst="rect">
            <a:avLst/>
          </a:prstGeom>
          <a:noFill/>
          <a:ln>
            <a:noFill/>
          </a:ln>
        </p:spPr>
        <p:txBody>
          <a:bodyPr anchorCtr="0" anchor="t" bIns="50800" lIns="50800" spcFirstLastPara="1" rIns="50800" wrap="square" tIns="50800">
            <a:noAutofit/>
          </a:bodyPr>
          <a:lstStyle/>
          <a:p>
            <a:pPr indent="-342900" lvl="0" marL="571500" rtl="0" algn="l">
              <a:lnSpc>
                <a:spcPct val="100000"/>
              </a:lnSpc>
              <a:spcBef>
                <a:spcPts val="0"/>
              </a:spcBef>
              <a:spcAft>
                <a:spcPts val="0"/>
              </a:spcAft>
              <a:buClr>
                <a:srgbClr val="292929"/>
              </a:buClr>
              <a:buSzPts val="3600"/>
              <a:buFont typeface="Open Sans"/>
              <a:buNone/>
            </a:pPr>
            <a:r>
              <a:t/>
            </a:r>
            <a:endParaRPr sz="3600">
              <a:solidFill>
                <a:srgbClr val="292929"/>
              </a:solidFill>
            </a:endParaRPr>
          </a:p>
          <a:p>
            <a:pPr indent="-558800" lvl="0" marL="571500" rtl="0" algn="l">
              <a:lnSpc>
                <a:spcPct val="115000"/>
              </a:lnSpc>
              <a:spcBef>
                <a:spcPts val="2663"/>
              </a:spcBef>
              <a:spcAft>
                <a:spcPts val="0"/>
              </a:spcAft>
              <a:buClr>
                <a:srgbClr val="292929"/>
              </a:buClr>
              <a:buSzPts val="3400"/>
              <a:buFont typeface="Open Sans"/>
              <a:buChar char="•"/>
            </a:pPr>
            <a:r>
              <a:rPr lang="es-EC" sz="3300">
                <a:solidFill>
                  <a:srgbClr val="292929"/>
                </a:solidFill>
              </a:rPr>
              <a:t>Cerca de 80% das mortes causadas por doenças não transmissíveis ocorrem em países de baix</a:t>
            </a:r>
            <a:r>
              <a:rPr lang="es-EC" sz="3300"/>
              <a:t>o</a:t>
            </a:r>
            <a:r>
              <a:rPr lang="es-EC" sz="3300">
                <a:solidFill>
                  <a:srgbClr val="292929"/>
                </a:solidFill>
              </a:rPr>
              <a:t> ou médi</a:t>
            </a:r>
            <a:r>
              <a:rPr lang="es-EC" sz="3300"/>
              <a:t>o</a:t>
            </a:r>
            <a:r>
              <a:rPr lang="es-EC" sz="3300">
                <a:solidFill>
                  <a:srgbClr val="292929"/>
                </a:solidFill>
              </a:rPr>
              <a:t> rend</a:t>
            </a:r>
            <a:r>
              <a:rPr lang="es-EC" sz="3300"/>
              <a:t>imento</a:t>
            </a:r>
            <a:r>
              <a:rPr lang="es-EC" sz="3300">
                <a:solidFill>
                  <a:srgbClr val="292929"/>
                </a:solidFill>
              </a:rPr>
              <a:t>, e </a:t>
            </a:r>
            <a:br>
              <a:rPr lang="es-EC" sz="3300">
                <a:solidFill>
                  <a:srgbClr val="292929"/>
                </a:solidFill>
              </a:rPr>
            </a:br>
            <a:r>
              <a:rPr lang="es-EC" sz="3300">
                <a:solidFill>
                  <a:srgbClr val="292929"/>
                </a:solidFill>
              </a:rPr>
              <a:t>as emergências agravam esse quadro. </a:t>
            </a:r>
            <a:endParaRPr sz="3300"/>
          </a:p>
          <a:p>
            <a:pPr indent="-558800" lvl="0" marL="571500" rtl="0" algn="l">
              <a:lnSpc>
                <a:spcPct val="115000"/>
              </a:lnSpc>
              <a:spcBef>
                <a:spcPts val="2663"/>
              </a:spcBef>
              <a:spcAft>
                <a:spcPts val="0"/>
              </a:spcAft>
              <a:buClr>
                <a:srgbClr val="292929"/>
              </a:buClr>
              <a:buSzPts val="3400"/>
              <a:buFont typeface="Open Sans"/>
              <a:buChar char="•"/>
            </a:pPr>
            <a:r>
              <a:rPr lang="es-EC" sz="3300">
                <a:solidFill>
                  <a:srgbClr val="292929"/>
                </a:solidFill>
              </a:rPr>
              <a:t>Em média, </a:t>
            </a:r>
            <a:r>
              <a:rPr lang="es-EC" sz="3300"/>
              <a:t>numa</a:t>
            </a:r>
            <a:r>
              <a:rPr lang="es-EC" sz="3300">
                <a:solidFill>
                  <a:srgbClr val="292929"/>
                </a:solidFill>
              </a:rPr>
              <a:t> população adulta de 10.000 pessoas, num período normal de 90 dias, é provável que haja de </a:t>
            </a:r>
            <a:r>
              <a:rPr lang="es-EC" sz="3300"/>
              <a:t>1</a:t>
            </a:r>
            <a:r>
              <a:rPr lang="es-EC" sz="3300">
                <a:solidFill>
                  <a:srgbClr val="292929"/>
                </a:solidFill>
              </a:rPr>
              <a:t>.500 a 3.000 pessoas com hipertensão, 500 a 2000 pessoas com diabetes e 3 a 8 ataques cardíacos agudos.</a:t>
            </a:r>
            <a:endParaRPr sz="3300">
              <a:solidFill>
                <a:srgbClr val="292929"/>
              </a:solidFill>
            </a:endParaRPr>
          </a:p>
        </p:txBody>
      </p:sp>
      <p:sp>
        <p:nvSpPr>
          <p:cNvPr id="332" name="Google Shape;332;p18"/>
          <p:cNvSpPr txBox="1"/>
          <p:nvPr>
            <p:ph idx="12" type="sldNum"/>
          </p:nvPr>
        </p:nvSpPr>
        <p:spPr>
          <a:xfrm>
            <a:off x="4071938" y="8503871"/>
            <a:ext cx="395400" cy="3900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SzPts val="1800"/>
              <a:buNone/>
            </a:pPr>
            <a:fld id="{00000000-1234-1234-1234-123412341234}" type="slidenum">
              <a:rPr lang="es-EC" sz="1867"/>
              <a:t>‹#›</a:t>
            </a:fld>
            <a:endParaRPr/>
          </a:p>
        </p:txBody>
      </p:sp>
      <p:sp>
        <p:nvSpPr>
          <p:cNvPr id="333" name="Google Shape;333;p18"/>
          <p:cNvSpPr txBox="1"/>
          <p:nvPr>
            <p:ph type="title"/>
          </p:nvPr>
        </p:nvSpPr>
        <p:spPr>
          <a:xfrm>
            <a:off x="457200" y="233375"/>
            <a:ext cx="10057200" cy="21591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es-EC" sz="5800">
                <a:latin typeface="Open Sans"/>
                <a:ea typeface="Open Sans"/>
                <a:cs typeface="Open Sans"/>
                <a:sym typeface="Open Sans"/>
              </a:rPr>
              <a:t>As doenças não transmissíveis</a:t>
            </a:r>
            <a:endParaRPr sz="5800">
              <a:latin typeface="Open Sans"/>
              <a:ea typeface="Open Sans"/>
              <a:cs typeface="Open Sans"/>
              <a:sym typeface="Open Sans"/>
            </a:endParaRPr>
          </a:p>
        </p:txBody>
      </p:sp>
      <p:sp>
        <p:nvSpPr>
          <p:cNvPr id="334" name="Google Shape;334;p18"/>
          <p:cNvSpPr txBox="1"/>
          <p:nvPr>
            <p:ph idx="4294967295" type="body"/>
          </p:nvPr>
        </p:nvSpPr>
        <p:spPr>
          <a:xfrm>
            <a:off x="10576732" y="9080175"/>
            <a:ext cx="3444000" cy="1417200"/>
          </a:xfrm>
          <a:prstGeom prst="rect">
            <a:avLst/>
          </a:prstGeom>
          <a:noFill/>
          <a:ln>
            <a:noFill/>
          </a:ln>
        </p:spPr>
        <p:txBody>
          <a:bodyPr anchorCtr="0" anchor="t" bIns="50800" lIns="50800" spcFirstLastPara="1" rIns="50800" wrap="square" tIns="50800">
            <a:normAutofit/>
          </a:bodyPr>
          <a:lstStyle/>
          <a:p>
            <a:pPr indent="0" lvl="0" marL="38100" rtl="0" algn="l">
              <a:lnSpc>
                <a:spcPct val="100000"/>
              </a:lnSpc>
              <a:spcBef>
                <a:spcPts val="2663"/>
              </a:spcBef>
              <a:spcAft>
                <a:spcPts val="0"/>
              </a:spcAft>
              <a:buSzPts val="3000"/>
              <a:buNone/>
            </a:pPr>
            <a:r>
              <a:rPr lang="es-EC" sz="2000">
                <a:solidFill>
                  <a:srgbClr val="00B297"/>
                </a:solidFill>
                <a:latin typeface="Open Sans"/>
                <a:ea typeface="Open Sans"/>
                <a:cs typeface="Open Sans"/>
                <a:sym typeface="Open Sans"/>
              </a:rPr>
              <a:t>IFRC/Matthew Carter</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8" name="Shape 338"/>
        <p:cNvGrpSpPr/>
        <p:nvPr/>
      </p:nvGrpSpPr>
      <p:grpSpPr>
        <a:xfrm>
          <a:off x="0" y="0"/>
          <a:ext cx="0" cy="0"/>
          <a:chOff x="0" y="0"/>
          <a:chExt cx="0" cy="0"/>
        </a:xfrm>
      </p:grpSpPr>
      <p:sp>
        <p:nvSpPr>
          <p:cNvPr id="339" name="Google Shape;339;p19"/>
          <p:cNvSpPr txBox="1"/>
          <p:nvPr>
            <p:ph type="title"/>
          </p:nvPr>
        </p:nvSpPr>
        <p:spPr>
          <a:xfrm>
            <a:off x="457200" y="233375"/>
            <a:ext cx="15369000" cy="21591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es-EC" sz="5800"/>
              <a:t>Norma 2.6: Doenças não transmissíveis </a:t>
            </a:r>
            <a:endParaRPr sz="5800"/>
          </a:p>
        </p:txBody>
      </p:sp>
      <p:sp>
        <p:nvSpPr>
          <p:cNvPr id="340" name="Google Shape;340;p19"/>
          <p:cNvSpPr txBox="1"/>
          <p:nvPr>
            <p:ph idx="1" type="body"/>
          </p:nvPr>
        </p:nvSpPr>
        <p:spPr>
          <a:xfrm>
            <a:off x="1014675" y="1530381"/>
            <a:ext cx="15673501" cy="4998900"/>
          </a:xfrm>
          <a:prstGeom prst="rect">
            <a:avLst/>
          </a:prstGeom>
          <a:noFill/>
          <a:ln>
            <a:noFill/>
          </a:ln>
        </p:spPr>
        <p:txBody>
          <a:bodyPr anchorCtr="0" anchor="t" bIns="50800" lIns="50800" spcFirstLastPara="1" rIns="50800" wrap="square" tIns="50800">
            <a:noAutofit/>
          </a:bodyPr>
          <a:lstStyle/>
          <a:p>
            <a:pPr indent="-269875" lvl="0" marL="295275" rtl="0" algn="l">
              <a:lnSpc>
                <a:spcPct val="120000"/>
              </a:lnSpc>
              <a:spcBef>
                <a:spcPts val="0"/>
              </a:spcBef>
              <a:spcAft>
                <a:spcPts val="0"/>
              </a:spcAft>
              <a:buClr>
                <a:srgbClr val="292929"/>
              </a:buClr>
              <a:buSzPts val="2600"/>
              <a:buFont typeface="Open Sans"/>
              <a:buChar char="•"/>
            </a:pPr>
            <a:r>
              <a:rPr lang="es-EC" sz="3600"/>
              <a:t>As doenças variam, mas as mais frequentes são a diabetes, doenças cardiovasculares (incluindo hipertensão, derrames e doenças crónicas do rim), doenças crónicas do pulmão (como asma e obstrução pulmonar) e cancro. </a:t>
            </a:r>
            <a:endParaRPr sz="3600"/>
          </a:p>
          <a:p>
            <a:pPr indent="-269875" lvl="0" marL="295275" rtl="0" algn="l">
              <a:lnSpc>
                <a:spcPct val="120000"/>
              </a:lnSpc>
              <a:spcBef>
                <a:spcPts val="0"/>
              </a:spcBef>
              <a:spcAft>
                <a:spcPts val="0"/>
              </a:spcAft>
              <a:buClr>
                <a:srgbClr val="292929"/>
              </a:buClr>
              <a:buSzPts val="2600"/>
              <a:buFont typeface="Open Sans"/>
              <a:buChar char="•"/>
            </a:pPr>
            <a:r>
              <a:rPr lang="es-EC" sz="3600"/>
              <a:t>A resposta inicial deve tratar as complicações agudas e evitar a interrupção do tratamento, bem como dar seguimento a programas mais abrangentes.</a:t>
            </a:r>
            <a:endParaRPr sz="3600"/>
          </a:p>
        </p:txBody>
      </p:sp>
      <p:sp>
        <p:nvSpPr>
          <p:cNvPr id="341" name="Google Shape;341;p19"/>
          <p:cNvSpPr txBox="1"/>
          <p:nvPr/>
        </p:nvSpPr>
        <p:spPr>
          <a:xfrm>
            <a:off x="1319175" y="6465052"/>
            <a:ext cx="15369000" cy="2159100"/>
          </a:xfrm>
          <a:prstGeom prst="rect">
            <a:avLst/>
          </a:prstGeom>
          <a:noFill/>
          <a:ln>
            <a:noFill/>
          </a:ln>
        </p:spPr>
        <p:txBody>
          <a:bodyPr anchorCtr="0" anchor="ctr" bIns="50800" lIns="50800" spcFirstLastPara="1" rIns="50800" wrap="square" tIns="50800">
            <a:noAutofit/>
          </a:bodyPr>
          <a:lstStyle/>
          <a:p>
            <a:pPr indent="0" lvl="0" marL="0" marR="0" rtl="0" algn="l">
              <a:lnSpc>
                <a:spcPct val="100000"/>
              </a:lnSpc>
              <a:spcBef>
                <a:spcPts val="0"/>
              </a:spcBef>
              <a:spcAft>
                <a:spcPts val="0"/>
              </a:spcAft>
              <a:buClr>
                <a:srgbClr val="000000"/>
              </a:buClr>
              <a:buSzPts val="4000"/>
              <a:buFont typeface="Arial"/>
              <a:buNone/>
            </a:pPr>
            <a:r>
              <a:rPr b="1" i="0" lang="es-EC" sz="4000" u="none" cap="none" strike="noStrike">
                <a:solidFill>
                  <a:srgbClr val="000000"/>
                </a:solidFill>
                <a:latin typeface="Open Sans"/>
                <a:ea typeface="Open Sans"/>
                <a:cs typeface="Open Sans"/>
                <a:sym typeface="Open Sans"/>
              </a:rPr>
              <a:t>Reveja os indicadores para esta norma na página 363.</a:t>
            </a:r>
            <a:br>
              <a:rPr b="1" i="0" lang="es-EC" sz="4000" u="none" cap="none" strike="noStrike">
                <a:solidFill>
                  <a:srgbClr val="000000"/>
                </a:solidFill>
                <a:latin typeface="Open Sans"/>
                <a:ea typeface="Open Sans"/>
                <a:cs typeface="Open Sans"/>
                <a:sym typeface="Open Sans"/>
              </a:rPr>
            </a:b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4000"/>
              <a:buFont typeface="Arial"/>
              <a:buNone/>
            </a:pPr>
            <a:r>
              <a:rPr b="1" i="0" lang="es-EC" sz="4000" u="none" cap="none" strike="noStrike">
                <a:solidFill>
                  <a:srgbClr val="000000"/>
                </a:solidFill>
                <a:latin typeface="Open Sans"/>
                <a:ea typeface="Open Sans"/>
                <a:cs typeface="Open Sans"/>
                <a:sym typeface="Open Sans"/>
              </a:rPr>
              <a:t>Que tipo de indicadores representam? Como os utilizamos?</a:t>
            </a:r>
            <a:endParaRPr b="0" i="0" sz="1400" u="none" cap="none" strike="noStrike">
              <a:solidFill>
                <a:srgbClr val="000000"/>
              </a:solidFill>
              <a:latin typeface="Arial"/>
              <a:ea typeface="Arial"/>
              <a:cs typeface="Arial"/>
              <a:sym typeface="Arial"/>
            </a:endParaRPr>
          </a:p>
        </p:txBody>
      </p:sp>
      <p:sp>
        <p:nvSpPr>
          <p:cNvPr id="342" name="Google Shape;342;p19"/>
          <p:cNvSpPr txBox="1"/>
          <p:nvPr>
            <p:ph idx="12" type="sldNum"/>
          </p:nvPr>
        </p:nvSpPr>
        <p:spPr>
          <a:xfrm>
            <a:off x="4071938" y="8503871"/>
            <a:ext cx="395400" cy="3900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SzPts val="1800"/>
              <a:buNone/>
            </a:pPr>
            <a:fld id="{00000000-1234-1234-1234-123412341234}" type="slidenum">
              <a:rPr lang="es-EC"/>
              <a:t>‹#›</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gd3e7df0a1c_0_55"/>
          <p:cNvSpPr txBox="1"/>
          <p:nvPr>
            <p:ph idx="12" type="sldNum"/>
          </p:nvPr>
        </p:nvSpPr>
        <p:spPr>
          <a:xfrm>
            <a:off x="4167046" y="8549513"/>
            <a:ext cx="407100" cy="390000"/>
          </a:xfrm>
          <a:prstGeom prst="rect">
            <a:avLst/>
          </a:prstGeom>
          <a:noFill/>
          <a:ln>
            <a:noFill/>
          </a:ln>
        </p:spPr>
        <p:txBody>
          <a:bodyPr anchorCtr="0" anchor="t" bIns="50800" lIns="50800" spcFirstLastPara="1" rIns="50800" wrap="square" tIns="50800">
            <a:spAutoFit/>
          </a:bodyPr>
          <a:lstStyle/>
          <a:p>
            <a:pPr indent="0" lvl="0" marL="0" rtl="0" algn="l">
              <a:spcBef>
                <a:spcPts val="0"/>
              </a:spcBef>
              <a:spcAft>
                <a:spcPts val="0"/>
              </a:spcAft>
              <a:buNone/>
            </a:pPr>
            <a:fld id="{00000000-1234-1234-1234-123412341234}" type="slidenum">
              <a:rPr lang="es-EC"/>
              <a:t>‹#›</a:t>
            </a:fld>
            <a:endParaRPr/>
          </a:p>
        </p:txBody>
      </p:sp>
      <p:sp>
        <p:nvSpPr>
          <p:cNvPr id="190" name="Google Shape;190;gd3e7df0a1c_0_55"/>
          <p:cNvSpPr txBox="1"/>
          <p:nvPr>
            <p:ph idx="1" type="body"/>
          </p:nvPr>
        </p:nvSpPr>
        <p:spPr>
          <a:xfrm>
            <a:off x="6792913" y="1751113"/>
            <a:ext cx="9518700" cy="4831500"/>
          </a:xfrm>
          <a:prstGeom prst="rect">
            <a:avLst/>
          </a:prstGeom>
          <a:noFill/>
          <a:ln>
            <a:noFill/>
          </a:ln>
        </p:spPr>
        <p:txBody>
          <a:bodyPr anchorCtr="0" anchor="t" bIns="50800" lIns="50800" spcFirstLastPara="1" rIns="50800" wrap="square" tIns="50800">
            <a:noAutofit/>
          </a:bodyPr>
          <a:lstStyle/>
          <a:p>
            <a:pPr indent="-558800" lvl="0" marL="571500" rtl="0" algn="l">
              <a:lnSpc>
                <a:spcPct val="90000"/>
              </a:lnSpc>
              <a:spcBef>
                <a:spcPts val="0"/>
              </a:spcBef>
              <a:spcAft>
                <a:spcPts val="0"/>
              </a:spcAft>
              <a:buClr>
                <a:srgbClr val="292929"/>
              </a:buClr>
              <a:buSzPts val="3500"/>
              <a:buFont typeface="Open Sans"/>
              <a:buChar char="•"/>
            </a:pPr>
            <a:r>
              <a:rPr lang="es-EC" sz="3500">
                <a:solidFill>
                  <a:srgbClr val="292929"/>
                </a:solidFill>
              </a:rPr>
              <a:t>Explicar a abordagem geral e os objetivos de um programa humanitário de resposta em mat</a:t>
            </a:r>
            <a:r>
              <a:rPr lang="es-EC" sz="3500"/>
              <a:t>é</a:t>
            </a:r>
            <a:r>
              <a:rPr lang="es-EC" sz="3500">
                <a:solidFill>
                  <a:srgbClr val="292929"/>
                </a:solidFill>
              </a:rPr>
              <a:t>ria de saúde</a:t>
            </a:r>
            <a:endParaRPr sz="3800"/>
          </a:p>
          <a:p>
            <a:pPr indent="-558800" lvl="0" marL="571500" rtl="0" algn="l">
              <a:lnSpc>
                <a:spcPct val="90000"/>
              </a:lnSpc>
              <a:spcBef>
                <a:spcPts val="2663"/>
              </a:spcBef>
              <a:spcAft>
                <a:spcPts val="0"/>
              </a:spcAft>
              <a:buClr>
                <a:srgbClr val="292929"/>
              </a:buClr>
              <a:buSzPts val="3500"/>
              <a:buFont typeface="Open Sans"/>
              <a:buChar char="•"/>
            </a:pPr>
            <a:r>
              <a:rPr lang="es-EC" sz="3500">
                <a:solidFill>
                  <a:srgbClr val="292929"/>
                </a:solidFill>
              </a:rPr>
              <a:t>Apresentar o alcance das Normas Esfera </a:t>
            </a:r>
            <a:r>
              <a:rPr lang="es-EC" sz="3500"/>
              <a:t>referentes à</a:t>
            </a:r>
            <a:r>
              <a:rPr lang="es-EC" sz="3500">
                <a:solidFill>
                  <a:srgbClr val="292929"/>
                </a:solidFill>
              </a:rPr>
              <a:t> </a:t>
            </a:r>
            <a:r>
              <a:rPr lang="es-EC" sz="3500"/>
              <a:t>s</a:t>
            </a:r>
            <a:r>
              <a:rPr lang="es-EC" sz="3500">
                <a:solidFill>
                  <a:srgbClr val="292929"/>
                </a:solidFill>
              </a:rPr>
              <a:t>aúde</a:t>
            </a:r>
            <a:endParaRPr sz="3500"/>
          </a:p>
          <a:p>
            <a:pPr indent="-558800" lvl="0" marL="571500" rtl="0" algn="l">
              <a:lnSpc>
                <a:spcPct val="90000"/>
              </a:lnSpc>
              <a:spcBef>
                <a:spcPts val="2663"/>
              </a:spcBef>
              <a:spcAft>
                <a:spcPts val="0"/>
              </a:spcAft>
              <a:buClr>
                <a:srgbClr val="292929"/>
              </a:buClr>
              <a:buSzPts val="3500"/>
              <a:buFont typeface="Open Sans"/>
              <a:buChar char="•"/>
            </a:pPr>
            <a:r>
              <a:rPr lang="es-EC" sz="3500">
                <a:solidFill>
                  <a:srgbClr val="292929"/>
                </a:solidFill>
              </a:rPr>
              <a:t>Calcular a taxa bruta de mortalidade e explicar o seu papel como indicador geral</a:t>
            </a:r>
            <a:endParaRPr sz="3800"/>
          </a:p>
          <a:p>
            <a:pPr indent="-558800" lvl="0" marL="571500" rtl="0" algn="l">
              <a:lnSpc>
                <a:spcPct val="90000"/>
              </a:lnSpc>
              <a:spcBef>
                <a:spcPts val="2663"/>
              </a:spcBef>
              <a:spcAft>
                <a:spcPts val="0"/>
              </a:spcAft>
              <a:buClr>
                <a:srgbClr val="292929"/>
              </a:buClr>
              <a:buSzPts val="3500"/>
              <a:buFont typeface="Open Sans"/>
              <a:buChar char="•"/>
            </a:pPr>
            <a:r>
              <a:rPr lang="es-EC" sz="3500">
                <a:solidFill>
                  <a:srgbClr val="292929"/>
                </a:solidFill>
              </a:rPr>
              <a:t>Aplicar a lista de verificação para a avaliação de saúde como generalista, a fim de </a:t>
            </a:r>
            <a:r>
              <a:rPr lang="es-EC" sz="3500"/>
              <a:t>identificar</a:t>
            </a:r>
            <a:r>
              <a:rPr lang="es-EC" sz="3500">
                <a:solidFill>
                  <a:srgbClr val="292929"/>
                </a:solidFill>
              </a:rPr>
              <a:t> possíveis lacunas nas informações de avaliação, </a:t>
            </a:r>
            <a:r>
              <a:rPr lang="es-EC" sz="3500"/>
              <a:t>num</a:t>
            </a:r>
            <a:r>
              <a:rPr lang="es-EC" sz="3500">
                <a:solidFill>
                  <a:srgbClr val="292929"/>
                </a:solidFill>
              </a:rPr>
              <a:t> exemplo de resposta em mat</a:t>
            </a:r>
            <a:r>
              <a:rPr lang="es-EC" sz="3500"/>
              <a:t>é</a:t>
            </a:r>
            <a:r>
              <a:rPr lang="es-EC" sz="3500">
                <a:solidFill>
                  <a:srgbClr val="292929"/>
                </a:solidFill>
              </a:rPr>
              <a:t>ria de saúde</a:t>
            </a:r>
            <a:endParaRPr sz="3800"/>
          </a:p>
          <a:p>
            <a:pPr indent="-336550" lvl="0" marL="571500" rtl="0" algn="l">
              <a:lnSpc>
                <a:spcPct val="90000"/>
              </a:lnSpc>
              <a:spcBef>
                <a:spcPts val="2663"/>
              </a:spcBef>
              <a:spcAft>
                <a:spcPts val="0"/>
              </a:spcAft>
              <a:buClr>
                <a:srgbClr val="292929"/>
              </a:buClr>
              <a:buSzPts val="3700"/>
              <a:buFont typeface="Open Sans"/>
              <a:buNone/>
            </a:pPr>
            <a:r>
              <a:t/>
            </a:r>
            <a:endParaRPr sz="3700">
              <a:solidFill>
                <a:srgbClr val="292929"/>
              </a:solidFill>
            </a:endParaRPr>
          </a:p>
          <a:p>
            <a:pPr indent="-336550" lvl="0" marL="571500" rtl="0" algn="l">
              <a:lnSpc>
                <a:spcPct val="90000"/>
              </a:lnSpc>
              <a:spcBef>
                <a:spcPts val="2663"/>
              </a:spcBef>
              <a:spcAft>
                <a:spcPts val="0"/>
              </a:spcAft>
              <a:buClr>
                <a:srgbClr val="292929"/>
              </a:buClr>
              <a:buSzPts val="3700"/>
              <a:buFont typeface="Open Sans"/>
              <a:buNone/>
            </a:pPr>
            <a:r>
              <a:t/>
            </a:r>
            <a:endParaRPr sz="3700">
              <a:solidFill>
                <a:srgbClr val="292929"/>
              </a:solidFill>
            </a:endParaRPr>
          </a:p>
        </p:txBody>
      </p:sp>
      <p:sp>
        <p:nvSpPr>
          <p:cNvPr id="191" name="Google Shape;191;gd3e7df0a1c_0_55"/>
          <p:cNvSpPr txBox="1"/>
          <p:nvPr/>
        </p:nvSpPr>
        <p:spPr>
          <a:xfrm>
            <a:off x="6792913" y="620713"/>
            <a:ext cx="9677400" cy="1130400"/>
          </a:xfrm>
          <a:prstGeom prst="rect">
            <a:avLst/>
          </a:prstGeom>
          <a:noFill/>
          <a:ln>
            <a:noFill/>
          </a:ln>
        </p:spPr>
        <p:txBody>
          <a:bodyPr anchorCtr="0" anchor="t" bIns="50800" lIns="50800" spcFirstLastPara="1" rIns="50800" wrap="square" tIns="50800">
            <a:noAutofit/>
          </a:bodyPr>
          <a:lstStyle/>
          <a:p>
            <a:pPr indent="0" lvl="0" marL="0" marR="0" rtl="0" algn="l">
              <a:lnSpc>
                <a:spcPct val="100000"/>
              </a:lnSpc>
              <a:spcBef>
                <a:spcPts val="0"/>
              </a:spcBef>
              <a:spcAft>
                <a:spcPts val="0"/>
              </a:spcAft>
              <a:buClr>
                <a:srgbClr val="000000"/>
              </a:buClr>
              <a:buSzPts val="4000"/>
              <a:buFont typeface="Open Sans"/>
              <a:buNone/>
            </a:pPr>
            <a:r>
              <a:rPr b="1" i="0" lang="es-EC" sz="4000" u="none" cap="none" strike="noStrike">
                <a:solidFill>
                  <a:srgbClr val="000000"/>
                </a:solidFill>
                <a:latin typeface="Open Sans"/>
                <a:ea typeface="Open Sans"/>
                <a:cs typeface="Open Sans"/>
                <a:sym typeface="Open Sans"/>
              </a:rPr>
              <a:t>Ao final desta sessão</a:t>
            </a:r>
            <a:r>
              <a:rPr b="1" lang="es-EC" sz="4000">
                <a:latin typeface="Open Sans"/>
                <a:ea typeface="Open Sans"/>
                <a:cs typeface="Open Sans"/>
                <a:sym typeface="Open Sans"/>
              </a:rPr>
              <a:t> será capaz de</a:t>
            </a:r>
            <a:r>
              <a:rPr b="1" i="0" lang="es-EC" sz="4000" u="none" cap="none" strike="noStrike">
                <a:solidFill>
                  <a:srgbClr val="000000"/>
                </a:solidFill>
                <a:latin typeface="Open Sans"/>
                <a:ea typeface="Open Sans"/>
                <a:cs typeface="Open Sans"/>
                <a:sym typeface="Open Sans"/>
              </a:rPr>
              <a: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6" name="Shape 346"/>
        <p:cNvGrpSpPr/>
        <p:nvPr/>
      </p:nvGrpSpPr>
      <p:grpSpPr>
        <a:xfrm>
          <a:off x="0" y="0"/>
          <a:ext cx="0" cy="0"/>
          <a:chOff x="0" y="0"/>
          <a:chExt cx="0" cy="0"/>
        </a:xfrm>
      </p:grpSpPr>
      <p:sp>
        <p:nvSpPr>
          <p:cNvPr id="347" name="Google Shape;347;p20"/>
          <p:cNvSpPr txBox="1"/>
          <p:nvPr>
            <p:ph type="title"/>
          </p:nvPr>
        </p:nvSpPr>
        <p:spPr>
          <a:xfrm>
            <a:off x="396000" y="252000"/>
            <a:ext cx="11064900" cy="19890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es-EC" sz="5800">
                <a:latin typeface="Open Sans"/>
                <a:ea typeface="Open Sans"/>
                <a:cs typeface="Open Sans"/>
                <a:sym typeface="Open Sans"/>
              </a:rPr>
              <a:t>Norma 2.7:</a:t>
            </a:r>
            <a:br>
              <a:rPr lang="es-EC" sz="5800">
                <a:latin typeface="Open Sans"/>
                <a:ea typeface="Open Sans"/>
                <a:cs typeface="Open Sans"/>
                <a:sym typeface="Open Sans"/>
              </a:rPr>
            </a:br>
            <a:r>
              <a:rPr lang="es-EC" sz="5800">
                <a:latin typeface="Open Sans"/>
                <a:ea typeface="Open Sans"/>
                <a:cs typeface="Open Sans"/>
                <a:sym typeface="Open Sans"/>
              </a:rPr>
              <a:t>Cuidados paliativos</a:t>
            </a:r>
            <a:endParaRPr sz="5800">
              <a:latin typeface="Open Sans"/>
              <a:ea typeface="Open Sans"/>
              <a:cs typeface="Open Sans"/>
              <a:sym typeface="Open Sans"/>
            </a:endParaRPr>
          </a:p>
        </p:txBody>
      </p:sp>
      <p:sp>
        <p:nvSpPr>
          <p:cNvPr id="348" name="Google Shape;348;p20"/>
          <p:cNvSpPr txBox="1"/>
          <p:nvPr>
            <p:ph idx="1" type="body"/>
          </p:nvPr>
        </p:nvSpPr>
        <p:spPr>
          <a:xfrm>
            <a:off x="334963" y="2241550"/>
            <a:ext cx="10037700" cy="7010400"/>
          </a:xfrm>
          <a:prstGeom prst="rect">
            <a:avLst/>
          </a:prstGeom>
          <a:noFill/>
          <a:ln>
            <a:noFill/>
          </a:ln>
        </p:spPr>
        <p:txBody>
          <a:bodyPr anchorCtr="0" anchor="t" bIns="50800" lIns="50800" spcFirstLastPara="1" rIns="50800" wrap="square" tIns="50800">
            <a:noAutofit/>
          </a:bodyPr>
          <a:lstStyle/>
          <a:p>
            <a:pPr indent="-552450" lvl="0" marL="571500" rtl="0" algn="l">
              <a:lnSpc>
                <a:spcPct val="90000"/>
              </a:lnSpc>
              <a:spcBef>
                <a:spcPts val="0"/>
              </a:spcBef>
              <a:spcAft>
                <a:spcPts val="0"/>
              </a:spcAft>
              <a:buClr>
                <a:srgbClr val="292929"/>
              </a:buClr>
              <a:buSzPts val="3800"/>
              <a:buFont typeface="Open Sans"/>
              <a:buChar char="•"/>
            </a:pPr>
            <a:r>
              <a:rPr lang="es-EC" sz="3800"/>
              <a:t>Os c</a:t>
            </a:r>
            <a:r>
              <a:rPr lang="es-EC" sz="3800">
                <a:solidFill>
                  <a:srgbClr val="292929"/>
                </a:solidFill>
              </a:rPr>
              <a:t>uidados paliativos </a:t>
            </a:r>
            <a:r>
              <a:rPr lang="es-EC" sz="3800"/>
              <a:t>incluem</a:t>
            </a:r>
            <a:r>
              <a:rPr lang="es-EC" sz="3800">
                <a:solidFill>
                  <a:srgbClr val="292929"/>
                </a:solidFill>
              </a:rPr>
              <a:t> a prevenção e o alívio do sofrimento e do desconforto associados </a:t>
            </a:r>
            <a:r>
              <a:rPr lang="es-EC" sz="3800"/>
              <a:t>às</a:t>
            </a:r>
            <a:r>
              <a:rPr lang="es-EC" sz="3800">
                <a:solidFill>
                  <a:srgbClr val="292929"/>
                </a:solidFill>
              </a:rPr>
              <a:t> doenças crónicas e aos cuidados </a:t>
            </a:r>
            <a:r>
              <a:rPr lang="es-EC" sz="3800"/>
              <a:t>no</a:t>
            </a:r>
            <a:r>
              <a:rPr lang="es-EC" sz="3800">
                <a:solidFill>
                  <a:srgbClr val="292929"/>
                </a:solidFill>
              </a:rPr>
              <a:t> final da vida. </a:t>
            </a:r>
            <a:endParaRPr sz="3700"/>
          </a:p>
          <a:p>
            <a:pPr indent="-552450" lvl="0" marL="571500" rtl="0" algn="l">
              <a:lnSpc>
                <a:spcPct val="90000"/>
              </a:lnSpc>
              <a:spcBef>
                <a:spcPts val="2663"/>
              </a:spcBef>
              <a:spcAft>
                <a:spcPts val="0"/>
              </a:spcAft>
              <a:buClr>
                <a:srgbClr val="292929"/>
              </a:buClr>
              <a:buSzPts val="3800"/>
              <a:buFont typeface="Open Sans"/>
              <a:buChar char="•"/>
            </a:pPr>
            <a:r>
              <a:rPr lang="es-EC" sz="3800">
                <a:solidFill>
                  <a:srgbClr val="292929"/>
                </a:solidFill>
              </a:rPr>
              <a:t>Incluem identificação, avaliação e tratamento da dor, assim como outras necessidades físicas, psicológicas e espirituais. </a:t>
            </a:r>
            <a:endParaRPr sz="3700"/>
          </a:p>
          <a:p>
            <a:pPr indent="-552450" lvl="0" marL="571500" rtl="0" algn="l">
              <a:lnSpc>
                <a:spcPct val="90000"/>
              </a:lnSpc>
              <a:spcBef>
                <a:spcPts val="2663"/>
              </a:spcBef>
              <a:spcAft>
                <a:spcPts val="0"/>
              </a:spcAft>
              <a:buClr>
                <a:srgbClr val="292929"/>
              </a:buClr>
              <a:buSzPts val="3800"/>
              <a:buFont typeface="Open Sans"/>
              <a:buChar char="•"/>
            </a:pPr>
            <a:r>
              <a:rPr lang="es-EC" sz="3800">
                <a:solidFill>
                  <a:srgbClr val="292929"/>
                </a:solidFill>
              </a:rPr>
              <a:t>Esses cuidados devem ser prestados independentemente da causa.</a:t>
            </a:r>
            <a:endParaRPr sz="3700"/>
          </a:p>
        </p:txBody>
      </p:sp>
      <p:sp>
        <p:nvSpPr>
          <p:cNvPr id="349" name="Google Shape;349;p20"/>
          <p:cNvSpPr txBox="1"/>
          <p:nvPr>
            <p:ph idx="12" type="sldNum"/>
          </p:nvPr>
        </p:nvSpPr>
        <p:spPr>
          <a:xfrm>
            <a:off x="4071938" y="8503871"/>
            <a:ext cx="395400" cy="3900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SzPts val="1800"/>
              <a:buNone/>
            </a:pPr>
            <a:fld id="{00000000-1234-1234-1234-123412341234}" type="slidenum">
              <a:rPr lang="es-EC" sz="1867"/>
              <a:t>‹#›</a:t>
            </a:fld>
            <a:endParaRPr/>
          </a:p>
        </p:txBody>
      </p:sp>
      <p:pic>
        <p:nvPicPr>
          <p:cNvPr descr="A picture containing person&#10;&#10;Description automatically generated" id="350" name="Google Shape;350;p20"/>
          <p:cNvPicPr preferRelativeResize="0"/>
          <p:nvPr>
            <p:ph idx="2" type="pic"/>
          </p:nvPr>
        </p:nvPicPr>
        <p:blipFill rotWithShape="1">
          <a:blip r:embed="rId3">
            <a:alphaModFix/>
          </a:blip>
          <a:srcRect b="0" l="47698" r="5801" t="0"/>
          <a:stretch/>
        </p:blipFill>
        <p:spPr>
          <a:xfrm>
            <a:off x="10576732" y="-1"/>
            <a:ext cx="6795615" cy="9753601"/>
          </a:xfrm>
          <a:prstGeom prst="rect">
            <a:avLst/>
          </a:prstGeom>
          <a:noFill/>
          <a:ln>
            <a:noFill/>
          </a:ln>
        </p:spPr>
      </p:pic>
      <p:sp>
        <p:nvSpPr>
          <p:cNvPr id="351" name="Google Shape;351;p20"/>
          <p:cNvSpPr txBox="1"/>
          <p:nvPr>
            <p:ph idx="4294967295" type="body"/>
          </p:nvPr>
        </p:nvSpPr>
        <p:spPr>
          <a:xfrm>
            <a:off x="10538168" y="9213588"/>
            <a:ext cx="6549451" cy="406401"/>
          </a:xfrm>
          <a:prstGeom prst="rect">
            <a:avLst/>
          </a:prstGeom>
          <a:noFill/>
          <a:ln>
            <a:noFill/>
          </a:ln>
        </p:spPr>
        <p:txBody>
          <a:bodyPr anchorCtr="0" anchor="t" bIns="50800" lIns="50800" spcFirstLastPara="1" rIns="50800" wrap="square" tIns="50800">
            <a:normAutofit fontScale="25000" lnSpcReduction="20000"/>
          </a:bodyPr>
          <a:lstStyle/>
          <a:p>
            <a:pPr indent="-419100" lvl="0" marL="457200" marR="0" rtl="0" algn="l">
              <a:lnSpc>
                <a:spcPct val="100000"/>
              </a:lnSpc>
              <a:spcBef>
                <a:spcPts val="2663"/>
              </a:spcBef>
              <a:spcAft>
                <a:spcPts val="0"/>
              </a:spcAft>
              <a:buClr>
                <a:srgbClr val="292929"/>
              </a:buClr>
              <a:buSzPct val="333333"/>
              <a:buFont typeface="Open Sans"/>
              <a:buChar char="•"/>
            </a:pPr>
            <a:r>
              <a:rPr lang="es-EC" sz="3600">
                <a:solidFill>
                  <a:srgbClr val="00B297"/>
                </a:solidFill>
                <a:latin typeface="Open Sans"/>
                <a:ea typeface="Open Sans"/>
                <a:cs typeface="Open Sans"/>
                <a:sym typeface="Open Sans"/>
              </a:rPr>
              <a:t>IFRC/ Danele Aloisi</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5" name="Shape 355"/>
        <p:cNvGrpSpPr/>
        <p:nvPr/>
      </p:nvGrpSpPr>
      <p:grpSpPr>
        <a:xfrm>
          <a:off x="0" y="0"/>
          <a:ext cx="0" cy="0"/>
          <a:chOff x="0" y="0"/>
          <a:chExt cx="0" cy="0"/>
        </a:xfrm>
      </p:grpSpPr>
      <p:sp>
        <p:nvSpPr>
          <p:cNvPr id="356" name="Google Shape;356;p21"/>
          <p:cNvSpPr txBox="1"/>
          <p:nvPr>
            <p:ph type="title"/>
          </p:nvPr>
        </p:nvSpPr>
        <p:spPr>
          <a:xfrm>
            <a:off x="396875" y="255594"/>
            <a:ext cx="16943400" cy="10713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es-EC" sz="6000"/>
              <a:t>Exercício de análise de avaliação de saúde</a:t>
            </a:r>
            <a:endParaRPr/>
          </a:p>
        </p:txBody>
      </p:sp>
      <p:sp>
        <p:nvSpPr>
          <p:cNvPr id="357" name="Google Shape;357;p21"/>
          <p:cNvSpPr txBox="1"/>
          <p:nvPr>
            <p:ph idx="1" type="body"/>
          </p:nvPr>
        </p:nvSpPr>
        <p:spPr>
          <a:xfrm>
            <a:off x="744550" y="1603375"/>
            <a:ext cx="11828400" cy="7078800"/>
          </a:xfrm>
          <a:prstGeom prst="rect">
            <a:avLst/>
          </a:prstGeom>
          <a:noFill/>
          <a:ln>
            <a:noFill/>
          </a:ln>
        </p:spPr>
        <p:txBody>
          <a:bodyPr anchorCtr="0" anchor="t" bIns="50800" lIns="50800" spcFirstLastPara="1" rIns="50800" wrap="square" tIns="50800">
            <a:noAutofit/>
          </a:bodyPr>
          <a:lstStyle/>
          <a:p>
            <a:pPr indent="-295275" lvl="0" marL="295275" rtl="0" algn="l">
              <a:lnSpc>
                <a:spcPct val="100000"/>
              </a:lnSpc>
              <a:spcBef>
                <a:spcPts val="0"/>
              </a:spcBef>
              <a:spcAft>
                <a:spcPts val="0"/>
              </a:spcAft>
              <a:buClr>
                <a:srgbClr val="292929"/>
              </a:buClr>
              <a:buSzPts val="3000"/>
              <a:buFont typeface="Open Sans"/>
              <a:buChar char="•"/>
            </a:pPr>
            <a:r>
              <a:rPr lang="es-EC"/>
              <a:t>Dedique alguns minutos para ler a Lista de verificação para avaliação de saúde nas páginas 368 e 369. </a:t>
            </a:r>
            <a:endParaRPr/>
          </a:p>
          <a:p>
            <a:pPr indent="-295275" lvl="0" marL="295275" rtl="0" algn="l">
              <a:lnSpc>
                <a:spcPct val="100000"/>
              </a:lnSpc>
              <a:spcBef>
                <a:spcPts val="2663"/>
              </a:spcBef>
              <a:spcAft>
                <a:spcPts val="0"/>
              </a:spcAft>
              <a:buClr>
                <a:srgbClr val="292929"/>
              </a:buClr>
              <a:buSzPts val="3000"/>
              <a:buFont typeface="Open Sans"/>
              <a:buChar char="•"/>
            </a:pPr>
            <a:r>
              <a:rPr lang="es-EC"/>
              <a:t>Reveja o vídeo sobre o programa de saúde da OMS no nordeste da Nigéria. </a:t>
            </a:r>
            <a:endParaRPr/>
          </a:p>
          <a:p>
            <a:pPr indent="-295275" lvl="0" marL="295275" rtl="0" algn="l">
              <a:lnSpc>
                <a:spcPct val="100000"/>
              </a:lnSpc>
              <a:spcBef>
                <a:spcPts val="2663"/>
              </a:spcBef>
              <a:spcAft>
                <a:spcPts val="0"/>
              </a:spcAft>
              <a:buClr>
                <a:srgbClr val="292929"/>
              </a:buClr>
              <a:buSzPts val="3000"/>
              <a:buFont typeface="Open Sans"/>
              <a:buChar char="•"/>
            </a:pPr>
            <a:r>
              <a:rPr lang="es-EC"/>
              <a:t>Ao assistir ao vídeo, tome nota dos aspetos da Lista de verificação que parecem ser abordados e avaliados como parte da resposta.</a:t>
            </a:r>
            <a:endParaRPr/>
          </a:p>
        </p:txBody>
      </p:sp>
      <p:sp>
        <p:nvSpPr>
          <p:cNvPr id="358" name="Google Shape;358;p21"/>
          <p:cNvSpPr txBox="1"/>
          <p:nvPr/>
        </p:nvSpPr>
        <p:spPr>
          <a:xfrm>
            <a:off x="11456126" y="8191330"/>
            <a:ext cx="5811900" cy="656700"/>
          </a:xfrm>
          <a:prstGeom prst="rect">
            <a:avLst/>
          </a:prstGeom>
          <a:no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3600"/>
              <a:buFont typeface="Arial"/>
              <a:buNone/>
            </a:pPr>
            <a:r>
              <a:rPr b="0" i="0" lang="es-EC" sz="3400" u="none" cap="none" strike="noStrike">
                <a:solidFill>
                  <a:srgbClr val="000000"/>
                </a:solidFill>
                <a:latin typeface="Open Sans"/>
                <a:ea typeface="Open Sans"/>
                <a:cs typeface="Open Sans"/>
                <a:sym typeface="Open Sans"/>
              </a:rPr>
              <a:t>(ver páginas 368 e 369)</a:t>
            </a:r>
            <a:endParaRPr b="0" i="0" sz="1200" u="none" cap="none" strike="noStrike">
              <a:solidFill>
                <a:srgbClr val="000000"/>
              </a:solidFill>
              <a:latin typeface="Arial"/>
              <a:ea typeface="Arial"/>
              <a:cs typeface="Arial"/>
              <a:sym typeface="Arial"/>
            </a:endParaRPr>
          </a:p>
        </p:txBody>
      </p:sp>
      <p:sp>
        <p:nvSpPr>
          <p:cNvPr id="359" name="Google Shape;359;p21"/>
          <p:cNvSpPr txBox="1"/>
          <p:nvPr>
            <p:ph idx="12" type="sldNum"/>
          </p:nvPr>
        </p:nvSpPr>
        <p:spPr>
          <a:xfrm>
            <a:off x="4071938" y="8503871"/>
            <a:ext cx="395400" cy="3900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SzPts val="1800"/>
              <a:buNone/>
            </a:pPr>
            <a:fld id="{00000000-1234-1234-1234-123412341234}" type="slidenum">
              <a:rPr lang="es-EC"/>
              <a:t>‹#›</a:t>
            </a:fld>
            <a:endParaRPr/>
          </a:p>
        </p:txBody>
      </p:sp>
      <p:pic>
        <p:nvPicPr>
          <p:cNvPr id="360" name="Google Shape;360;p21"/>
          <p:cNvPicPr preferRelativeResize="0"/>
          <p:nvPr/>
        </p:nvPicPr>
        <p:blipFill rotWithShape="1">
          <a:blip r:embed="rId3">
            <a:alphaModFix/>
          </a:blip>
          <a:srcRect b="14454" l="15284" r="14107" t="14648"/>
          <a:stretch/>
        </p:blipFill>
        <p:spPr>
          <a:xfrm>
            <a:off x="13227216" y="4912094"/>
            <a:ext cx="2269722" cy="3227444"/>
          </a:xfrm>
          <a:prstGeom prst="rect">
            <a:avLst/>
          </a:prstGeom>
          <a:noFill/>
          <a:ln cap="flat" cmpd="sng" w="9525">
            <a:solidFill>
              <a:srgbClr val="C9ABDD"/>
            </a:solidFill>
            <a:prstDash val="solid"/>
            <a:round/>
            <a:headEnd len="sm" w="sm" type="none"/>
            <a:tailEnd len="sm" w="sm" type="none"/>
          </a:ln>
          <a:effectLst>
            <a:outerShdw blurRad="50800" rotWithShape="0" algn="tl" dir="2700000" dist="38100">
              <a:srgbClr val="292929">
                <a:alpha val="40000"/>
              </a:srgbClr>
            </a:outerShdw>
          </a:effectLst>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showMasterSp="0">
  <p:cSld>
    <p:spTree>
      <p:nvGrpSpPr>
        <p:cNvPr id="364" name="Shape 364"/>
        <p:cNvGrpSpPr/>
        <p:nvPr/>
      </p:nvGrpSpPr>
      <p:grpSpPr>
        <a:xfrm>
          <a:off x="0" y="0"/>
          <a:ext cx="0" cy="0"/>
          <a:chOff x="0" y="0"/>
          <a:chExt cx="0" cy="0"/>
        </a:xfrm>
      </p:grpSpPr>
      <p:sp>
        <p:nvSpPr>
          <p:cNvPr id="365" name="Google Shape;365;p22"/>
          <p:cNvSpPr txBox="1"/>
          <p:nvPr>
            <p:ph type="title"/>
          </p:nvPr>
        </p:nvSpPr>
        <p:spPr>
          <a:xfrm>
            <a:off x="319472" y="173809"/>
            <a:ext cx="16760214" cy="1190673"/>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Clr>
                <a:srgbClr val="000000"/>
              </a:buClr>
              <a:buSzPts val="6400"/>
              <a:buFont typeface="Open Sans"/>
              <a:buNone/>
            </a:pPr>
            <a:r>
              <a:rPr b="0" lang="es-EC" sz="6400" cap="none">
                <a:latin typeface="Open Sans"/>
                <a:ea typeface="Open Sans"/>
                <a:cs typeface="Open Sans"/>
                <a:sym typeface="Open Sans"/>
              </a:rPr>
              <a:t>Health crisis in northeast Nigeria/ </a:t>
            </a:r>
            <a:r>
              <a:rPr lang="es-EC" sz="6400" cap="none">
                <a:latin typeface="Open Sans"/>
                <a:ea typeface="Open Sans"/>
                <a:cs typeface="Open Sans"/>
                <a:sym typeface="Open Sans"/>
              </a:rPr>
              <a:t>Crise de saúde no nordeste da Nigéria</a:t>
            </a:r>
            <a:endParaRPr sz="6400" cap="none">
              <a:latin typeface="Open Sans"/>
              <a:ea typeface="Open Sans"/>
              <a:cs typeface="Open Sans"/>
              <a:sym typeface="Open Sans"/>
            </a:endParaRPr>
          </a:p>
        </p:txBody>
      </p:sp>
      <p:sp>
        <p:nvSpPr>
          <p:cNvPr id="366" name="Google Shape;366;p22"/>
          <p:cNvSpPr txBox="1"/>
          <p:nvPr/>
        </p:nvSpPr>
        <p:spPr>
          <a:xfrm>
            <a:off x="2451179" y="3692238"/>
            <a:ext cx="12496799" cy="222625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42A3FD"/>
              </a:buClr>
              <a:buSzPts val="13800"/>
              <a:buFont typeface="Open Sans"/>
              <a:buNone/>
            </a:pPr>
            <a:r>
              <a:rPr b="1" i="0" lang="es-EC" sz="13800" u="none" cap="none" strike="noStrike">
                <a:solidFill>
                  <a:srgbClr val="42A3FD"/>
                </a:solidFill>
                <a:latin typeface="Open Sans"/>
                <a:ea typeface="Open Sans"/>
                <a:cs typeface="Open Sans"/>
                <a:sym typeface="Open Sans"/>
              </a:rPr>
              <a:t>VÍDEO</a:t>
            </a:r>
            <a:r>
              <a:rPr b="0" i="0" lang="es-EC" sz="1800" u="none" cap="none" strike="noStrike">
                <a:solidFill>
                  <a:srgbClr val="A5A5A5"/>
                </a:solidFill>
                <a:latin typeface="Open Sans"/>
                <a:ea typeface="Open Sans"/>
                <a:cs typeface="Open Sans"/>
                <a:sym typeface="Open Sans"/>
              </a:rPr>
              <a:t> </a:t>
            </a:r>
            <a:endParaRPr b="0" i="0" sz="1800" u="none" cap="none" strike="noStrike">
              <a:solidFill>
                <a:srgbClr val="A5A5A5"/>
              </a:solidFill>
              <a:latin typeface="Open Sans"/>
              <a:ea typeface="Open Sans"/>
              <a:cs typeface="Open Sans"/>
              <a:sym typeface="Open Sans"/>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0" name="Shape 370"/>
        <p:cNvGrpSpPr/>
        <p:nvPr/>
      </p:nvGrpSpPr>
      <p:grpSpPr>
        <a:xfrm>
          <a:off x="0" y="0"/>
          <a:ext cx="0" cy="0"/>
          <a:chOff x="0" y="0"/>
          <a:chExt cx="0" cy="0"/>
        </a:xfrm>
      </p:grpSpPr>
      <p:sp>
        <p:nvSpPr>
          <p:cNvPr id="371" name="Google Shape;371;p23"/>
          <p:cNvSpPr txBox="1"/>
          <p:nvPr>
            <p:ph idx="1" type="body"/>
          </p:nvPr>
        </p:nvSpPr>
        <p:spPr>
          <a:xfrm>
            <a:off x="849086" y="1949151"/>
            <a:ext cx="15321589" cy="63237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Clr>
                <a:srgbClr val="000000"/>
              </a:buClr>
              <a:buSzPts val="3000"/>
              <a:buFont typeface="Open Sans"/>
              <a:buNone/>
            </a:pPr>
            <a:r>
              <a:rPr lang="es-EC" sz="4500">
                <a:solidFill>
                  <a:srgbClr val="000000"/>
                </a:solidFill>
              </a:rPr>
              <a:t>Revejam juntos as suas notas e respondam à pergunta:</a:t>
            </a:r>
            <a:endParaRPr sz="4500"/>
          </a:p>
          <a:p>
            <a:pPr indent="0" lvl="0" marL="0" rtl="0" algn="l">
              <a:lnSpc>
                <a:spcPct val="100000"/>
              </a:lnSpc>
              <a:spcBef>
                <a:spcPts val="2663"/>
              </a:spcBef>
              <a:spcAft>
                <a:spcPts val="0"/>
              </a:spcAft>
              <a:buClr>
                <a:srgbClr val="000000"/>
              </a:buClr>
              <a:buSzPts val="3000"/>
              <a:buFont typeface="Open Sans"/>
              <a:buNone/>
            </a:pPr>
            <a:r>
              <a:rPr b="1" lang="es-EC" sz="4500">
                <a:solidFill>
                  <a:srgbClr val="000000"/>
                </a:solidFill>
              </a:rPr>
              <a:t>Quais aspectos da Lista de verificação parecem ter sido abordados e avaliados como parte da resposta?</a:t>
            </a:r>
            <a:endParaRPr b="1" sz="4500"/>
          </a:p>
          <a:p>
            <a:pPr indent="0" lvl="0" marL="0" rtl="0" algn="l">
              <a:lnSpc>
                <a:spcPct val="100000"/>
              </a:lnSpc>
              <a:spcBef>
                <a:spcPts val="2663"/>
              </a:spcBef>
              <a:spcAft>
                <a:spcPts val="0"/>
              </a:spcAft>
              <a:buClr>
                <a:srgbClr val="000000"/>
              </a:buClr>
              <a:buSzPts val="3000"/>
              <a:buFont typeface="Open Sans"/>
              <a:buNone/>
            </a:pPr>
            <a:r>
              <a:rPr lang="es-EC" sz="4500">
                <a:solidFill>
                  <a:srgbClr val="000000"/>
                </a:solidFill>
              </a:rPr>
              <a:t>Destaque qualquer uma das áreas sobre as quais você tem alguma dúvida, e prepare-se para assistir ao vídeo mais uma vez para esclarecer quaisquer diferenças de opinião.</a:t>
            </a:r>
            <a:endParaRPr sz="4500"/>
          </a:p>
        </p:txBody>
      </p:sp>
      <p:sp>
        <p:nvSpPr>
          <p:cNvPr id="372" name="Google Shape;372;p23"/>
          <p:cNvSpPr txBox="1"/>
          <p:nvPr>
            <p:ph idx="12" type="sldNum"/>
          </p:nvPr>
        </p:nvSpPr>
        <p:spPr>
          <a:xfrm>
            <a:off x="4071938" y="8503871"/>
            <a:ext cx="395400" cy="3900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SzPts val="1800"/>
              <a:buNone/>
            </a:pPr>
            <a:fld id="{00000000-1234-1234-1234-123412341234}" type="slidenum">
              <a:rPr lang="es-EC"/>
              <a:t>‹#›</a:t>
            </a:fld>
            <a:endParaRPr/>
          </a:p>
        </p:txBody>
      </p:sp>
      <p:sp>
        <p:nvSpPr>
          <p:cNvPr id="373" name="Google Shape;373;p23"/>
          <p:cNvSpPr txBox="1"/>
          <p:nvPr>
            <p:ph type="title"/>
          </p:nvPr>
        </p:nvSpPr>
        <p:spPr>
          <a:xfrm>
            <a:off x="396875" y="255594"/>
            <a:ext cx="16943400" cy="10713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es-EC" sz="6200">
                <a:latin typeface="Open Sans"/>
                <a:ea typeface="Open Sans"/>
                <a:cs typeface="Open Sans"/>
                <a:sym typeface="Open Sans"/>
              </a:rPr>
              <a:t>Exercício de análise de avaliação de saúde</a:t>
            </a:r>
            <a:endParaRPr sz="6200">
              <a:latin typeface="Open Sans"/>
              <a:ea typeface="Open Sans"/>
              <a:cs typeface="Open Sans"/>
              <a:sym typeface="Open Sans"/>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7" name="Shape 377"/>
        <p:cNvGrpSpPr/>
        <p:nvPr/>
      </p:nvGrpSpPr>
      <p:grpSpPr>
        <a:xfrm>
          <a:off x="0" y="0"/>
          <a:ext cx="0" cy="0"/>
          <a:chOff x="0" y="0"/>
          <a:chExt cx="0" cy="0"/>
        </a:xfrm>
      </p:grpSpPr>
      <p:sp>
        <p:nvSpPr>
          <p:cNvPr id="378" name="Google Shape;378;p24"/>
          <p:cNvSpPr txBox="1"/>
          <p:nvPr>
            <p:ph type="title"/>
          </p:nvPr>
        </p:nvSpPr>
        <p:spPr>
          <a:xfrm>
            <a:off x="423184" y="312998"/>
            <a:ext cx="16157936" cy="1241481"/>
          </a:xfrm>
          <a:prstGeom prst="rect">
            <a:avLst/>
          </a:prstGeom>
          <a:noFill/>
          <a:ln>
            <a:noFill/>
          </a:ln>
        </p:spPr>
        <p:txBody>
          <a:bodyPr anchorCtr="0" anchor="t" bIns="50800" lIns="50800" spcFirstLastPara="1" rIns="50800" wrap="square" tIns="50800">
            <a:normAutofit/>
          </a:bodyPr>
          <a:lstStyle/>
          <a:p>
            <a:pPr indent="0" lvl="0" marL="0" rtl="0" algn="l">
              <a:lnSpc>
                <a:spcPct val="100000"/>
              </a:lnSpc>
              <a:spcBef>
                <a:spcPts val="0"/>
              </a:spcBef>
              <a:spcAft>
                <a:spcPts val="0"/>
              </a:spcAft>
              <a:buSzPts val="1400"/>
              <a:buNone/>
            </a:pPr>
            <a:r>
              <a:rPr lang="es-EC"/>
              <a:t>Desafios e oportunidades de avaliação</a:t>
            </a:r>
            <a:endParaRPr>
              <a:latin typeface="Open Sans"/>
              <a:ea typeface="Open Sans"/>
              <a:cs typeface="Open Sans"/>
              <a:sym typeface="Open Sans"/>
            </a:endParaRPr>
          </a:p>
        </p:txBody>
      </p:sp>
      <p:sp>
        <p:nvSpPr>
          <p:cNvPr id="379" name="Google Shape;379;p24"/>
          <p:cNvSpPr txBox="1"/>
          <p:nvPr>
            <p:ph idx="1" type="body"/>
          </p:nvPr>
        </p:nvSpPr>
        <p:spPr>
          <a:xfrm>
            <a:off x="1525405" y="1851945"/>
            <a:ext cx="13953494" cy="483136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2663"/>
              </a:spcBef>
              <a:spcAft>
                <a:spcPts val="0"/>
              </a:spcAft>
              <a:buSzPts val="4800"/>
              <a:buNone/>
            </a:pPr>
            <a:r>
              <a:rPr lang="es-EC" sz="4800"/>
              <a:t>Quais as questões, ou tipos de informação, da lista de verificação, que mais facilmente podem ser reunidos e partilhados com a comunidade de resposta mais ampla?</a:t>
            </a:r>
            <a:br>
              <a:rPr lang="es-EC" sz="4800"/>
            </a:br>
            <a:br>
              <a:rPr lang="es-EC" sz="4800"/>
            </a:br>
            <a:r>
              <a:rPr lang="es-EC" sz="4800"/>
              <a:t>Quais os elementos da lista de verificação que lhe parecem mais desafiantes de serem abrangidos?</a:t>
            </a:r>
            <a:endParaRPr sz="4500"/>
          </a:p>
        </p:txBody>
      </p:sp>
      <p:sp>
        <p:nvSpPr>
          <p:cNvPr id="380" name="Google Shape;380;p24"/>
          <p:cNvSpPr txBox="1"/>
          <p:nvPr>
            <p:ph idx="12" type="sldNum"/>
          </p:nvPr>
        </p:nvSpPr>
        <p:spPr>
          <a:xfrm>
            <a:off x="4071938" y="8503871"/>
            <a:ext cx="395400" cy="3900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SzPts val="1800"/>
              <a:buNone/>
            </a:pPr>
            <a:fld id="{00000000-1234-1234-1234-123412341234}" type="slidenum">
              <a:rPr lang="es-EC"/>
              <a:t>‹#›</a:t>
            </a:fld>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4" name="Shape 384"/>
        <p:cNvGrpSpPr/>
        <p:nvPr/>
      </p:nvGrpSpPr>
      <p:grpSpPr>
        <a:xfrm>
          <a:off x="0" y="0"/>
          <a:ext cx="0" cy="0"/>
          <a:chOff x="0" y="0"/>
          <a:chExt cx="0" cy="0"/>
        </a:xfrm>
      </p:grpSpPr>
      <p:sp>
        <p:nvSpPr>
          <p:cNvPr id="385" name="Google Shape;385;p25"/>
          <p:cNvSpPr txBox="1"/>
          <p:nvPr>
            <p:ph type="title"/>
          </p:nvPr>
        </p:nvSpPr>
        <p:spPr>
          <a:xfrm>
            <a:off x="392113" y="69850"/>
            <a:ext cx="13954200" cy="11304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es-EC">
                <a:latin typeface="Open Sans"/>
                <a:ea typeface="Open Sans"/>
                <a:cs typeface="Open Sans"/>
                <a:sym typeface="Open Sans"/>
              </a:rPr>
              <a:t>Mensagens-chave</a:t>
            </a:r>
            <a:endParaRPr>
              <a:latin typeface="Open Sans"/>
              <a:ea typeface="Open Sans"/>
              <a:cs typeface="Open Sans"/>
              <a:sym typeface="Open Sans"/>
            </a:endParaRPr>
          </a:p>
        </p:txBody>
      </p:sp>
      <p:sp>
        <p:nvSpPr>
          <p:cNvPr id="386" name="Google Shape;386;p25"/>
          <p:cNvSpPr txBox="1"/>
          <p:nvPr>
            <p:ph idx="1" type="body"/>
          </p:nvPr>
        </p:nvSpPr>
        <p:spPr>
          <a:xfrm>
            <a:off x="1036638" y="1207000"/>
            <a:ext cx="15267001" cy="7128000"/>
          </a:xfrm>
          <a:prstGeom prst="rect">
            <a:avLst/>
          </a:prstGeom>
          <a:noFill/>
          <a:ln>
            <a:noFill/>
          </a:ln>
        </p:spPr>
        <p:txBody>
          <a:bodyPr anchorCtr="0" anchor="t" bIns="50800" lIns="50800" spcFirstLastPara="1" rIns="50800" wrap="square" tIns="50800">
            <a:noAutofit/>
          </a:bodyPr>
          <a:lstStyle/>
          <a:p>
            <a:pPr indent="-571500" lvl="0" marL="571500" rtl="0" algn="l">
              <a:lnSpc>
                <a:spcPct val="100000"/>
              </a:lnSpc>
              <a:spcBef>
                <a:spcPts val="0"/>
              </a:spcBef>
              <a:spcAft>
                <a:spcPts val="0"/>
              </a:spcAft>
              <a:buClr>
                <a:srgbClr val="292929"/>
              </a:buClr>
              <a:buSzPts val="3200"/>
              <a:buFont typeface="Open Sans"/>
              <a:buChar char="•"/>
            </a:pPr>
            <a:r>
              <a:rPr lang="es-EC" sz="3300"/>
              <a:t>O centro de atenção e o objetivo geral de um programa humanitário de resposta à saúde é controlar o excesso de morbidade e mortalidade.  </a:t>
            </a:r>
            <a:endParaRPr sz="3300"/>
          </a:p>
          <a:p>
            <a:pPr indent="-571500" lvl="0" marL="571500" marR="0" rtl="0" algn="l">
              <a:lnSpc>
                <a:spcPct val="100000"/>
              </a:lnSpc>
              <a:spcBef>
                <a:spcPts val="2663"/>
              </a:spcBef>
              <a:spcAft>
                <a:spcPts val="0"/>
              </a:spcAft>
              <a:buSzPts val="3200"/>
              <a:buChar char="•"/>
            </a:pPr>
            <a:r>
              <a:rPr lang="es-EC" sz="3300"/>
              <a:t>Isso é conseguido através de uma abordagem do tratamento de traumas e uma abordagem proativa de saúde pública.</a:t>
            </a:r>
            <a:endParaRPr sz="3300"/>
          </a:p>
          <a:p>
            <a:pPr indent="-571500" lvl="0" marL="571500" rtl="0" algn="l">
              <a:lnSpc>
                <a:spcPct val="100000"/>
              </a:lnSpc>
              <a:spcBef>
                <a:spcPts val="2663"/>
              </a:spcBef>
              <a:spcAft>
                <a:spcPts val="0"/>
              </a:spcAft>
              <a:buClr>
                <a:srgbClr val="292929"/>
              </a:buClr>
              <a:buSzPts val="3200"/>
              <a:buFont typeface="Open Sans"/>
              <a:buChar char="•"/>
            </a:pPr>
            <a:r>
              <a:rPr lang="es-EC" sz="3300"/>
              <a:t>As normas de saúde abrangem uma grande variedade de tipos e especialidades de serviços, principalmente na área de profissionais de saúde. No entanto, os ganhos em saúde que dependem da conformidade com WASH, Alojamento e Alimentação também são essenciais para alcançar os resultados de saúde. </a:t>
            </a:r>
            <a:r>
              <a:rPr b="1" lang="es-EC" sz="3300"/>
              <a:t>É melhor prevenir do que curar</a:t>
            </a:r>
            <a:r>
              <a:rPr lang="es-EC" sz="3300"/>
              <a:t>. </a:t>
            </a:r>
            <a:endParaRPr sz="3300"/>
          </a:p>
          <a:p>
            <a:pPr indent="-571500" lvl="0" marL="571500" rtl="0" algn="l">
              <a:lnSpc>
                <a:spcPct val="100000"/>
              </a:lnSpc>
              <a:spcBef>
                <a:spcPts val="2663"/>
              </a:spcBef>
              <a:spcAft>
                <a:spcPts val="0"/>
              </a:spcAft>
              <a:buClr>
                <a:srgbClr val="292929"/>
              </a:buClr>
              <a:buSzPts val="3200"/>
              <a:buFont typeface="Open Sans"/>
              <a:buChar char="•"/>
            </a:pPr>
            <a:r>
              <a:rPr lang="es-EC" sz="3300"/>
              <a:t>As avaliações de saúde, incluindo a avaliação dos serviços disponíveis e a sua qualidade, são fundamentais para uma boa programação da resposta em matéria de saúde.</a:t>
            </a:r>
            <a:endParaRPr sz="3300"/>
          </a:p>
          <a:p>
            <a:pPr indent="0" lvl="0" marL="0" rtl="0" algn="l">
              <a:lnSpc>
                <a:spcPct val="100000"/>
              </a:lnSpc>
              <a:spcBef>
                <a:spcPts val="0"/>
              </a:spcBef>
              <a:spcAft>
                <a:spcPts val="0"/>
              </a:spcAft>
              <a:buSzPts val="4000"/>
              <a:buNone/>
            </a:pPr>
            <a:r>
              <a:t/>
            </a:r>
            <a:endParaRPr sz="3700"/>
          </a:p>
          <a:p>
            <a:pPr indent="-571500" lvl="0" marL="571500" rtl="0" algn="l">
              <a:lnSpc>
                <a:spcPct val="100000"/>
              </a:lnSpc>
              <a:spcBef>
                <a:spcPts val="2663"/>
              </a:spcBef>
              <a:spcAft>
                <a:spcPts val="0"/>
              </a:spcAft>
              <a:buClr>
                <a:srgbClr val="292929"/>
              </a:buClr>
              <a:buSzPts val="3700"/>
              <a:buFont typeface="Open Sans"/>
              <a:buNone/>
            </a:pPr>
            <a:r>
              <a:t/>
            </a:r>
            <a:endParaRPr sz="3700"/>
          </a:p>
        </p:txBody>
      </p:sp>
      <p:sp>
        <p:nvSpPr>
          <p:cNvPr id="387" name="Google Shape;387;p25"/>
          <p:cNvSpPr txBox="1"/>
          <p:nvPr>
            <p:ph idx="12" type="sldNum"/>
          </p:nvPr>
        </p:nvSpPr>
        <p:spPr>
          <a:xfrm>
            <a:off x="4071938" y="8503871"/>
            <a:ext cx="395400" cy="3900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SzPts val="1800"/>
              <a:buNone/>
            </a:pPr>
            <a:fld id="{00000000-1234-1234-1234-123412341234}" type="slidenum">
              <a:rPr lang="es-EC"/>
              <a:t>‹#›</a:t>
            </a:fld>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1" name="Shape 391"/>
        <p:cNvGrpSpPr/>
        <p:nvPr/>
      </p:nvGrpSpPr>
      <p:grpSpPr>
        <a:xfrm>
          <a:off x="0" y="0"/>
          <a:ext cx="0" cy="0"/>
          <a:chOff x="0" y="0"/>
          <a:chExt cx="0" cy="0"/>
        </a:xfrm>
      </p:grpSpPr>
      <p:sp>
        <p:nvSpPr>
          <p:cNvPr id="392" name="Google Shape;392;p26"/>
          <p:cNvSpPr txBox="1"/>
          <p:nvPr/>
        </p:nvSpPr>
        <p:spPr>
          <a:xfrm>
            <a:off x="9501699" y="3611667"/>
            <a:ext cx="7452801" cy="2835065"/>
          </a:xfrm>
          <a:prstGeom prst="rect">
            <a:avLst/>
          </a:prstGeom>
          <a:solidFill>
            <a:srgbClr val="FFFFFF"/>
          </a:solidFill>
          <a:ln>
            <a:noFill/>
          </a:ln>
        </p:spPr>
        <p:txBody>
          <a:bodyPr anchorCtr="0" anchor="t" bIns="50800" lIns="50800" spcFirstLastPara="1" rIns="50800" wrap="square" tIns="50800">
            <a:noAutofit/>
          </a:bodyPr>
          <a:lstStyle/>
          <a:p>
            <a:pPr indent="0" lvl="0" marL="0" marR="0" rtl="0" algn="l">
              <a:lnSpc>
                <a:spcPct val="100000"/>
              </a:lnSpc>
              <a:spcBef>
                <a:spcPts val="0"/>
              </a:spcBef>
              <a:spcAft>
                <a:spcPts val="0"/>
              </a:spcAft>
              <a:buClr>
                <a:srgbClr val="3E3E3E"/>
              </a:buClr>
              <a:buSzPts val="5000"/>
              <a:buFont typeface="Arial"/>
              <a:buNone/>
            </a:pPr>
            <a:r>
              <a:rPr b="0" i="0" lang="es-EC" sz="6000" u="none" cap="none" strike="noStrike">
                <a:solidFill>
                  <a:srgbClr val="3E3E3E"/>
                </a:solidFill>
                <a:latin typeface="Arial"/>
                <a:ea typeface="Arial"/>
                <a:cs typeface="Arial"/>
                <a:sym typeface="Arial"/>
              </a:rPr>
              <a:t>MUITO OBRIGADO</a:t>
            </a:r>
            <a:endParaRPr b="0" i="0" sz="6000" u="none" cap="none" strike="noStrike">
              <a:solidFill>
                <a:srgbClr val="3E3E3E"/>
              </a:solidFill>
              <a:latin typeface="Arial"/>
              <a:ea typeface="Arial"/>
              <a:cs typeface="Arial"/>
              <a:sym typeface="Arial"/>
            </a:endParaRPr>
          </a:p>
          <a:p>
            <a:pPr indent="0" lvl="0" marL="0" marR="0" rtl="0" algn="l">
              <a:lnSpc>
                <a:spcPct val="100000"/>
              </a:lnSpc>
              <a:spcBef>
                <a:spcPts val="0"/>
              </a:spcBef>
              <a:spcAft>
                <a:spcPts val="0"/>
              </a:spcAft>
              <a:buClr>
                <a:srgbClr val="00A585"/>
              </a:buClr>
              <a:buSzPts val="5000"/>
              <a:buFont typeface="Arial"/>
              <a:buNone/>
            </a:pPr>
            <a:r>
              <a:rPr b="1" i="0" lang="es-EC" sz="6000" u="none" cap="none" strike="noStrike">
                <a:solidFill>
                  <a:srgbClr val="00A585"/>
                </a:solidFill>
                <a:latin typeface="Arial"/>
                <a:ea typeface="Arial"/>
                <a:cs typeface="Arial"/>
                <a:sym typeface="Arial"/>
              </a:rPr>
              <a:t>A TODOS</a:t>
            </a:r>
            <a:endParaRPr b="1" i="0" sz="6000" u="none" cap="none" strike="noStrike">
              <a:solidFill>
                <a:srgbClr val="00A585"/>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id="196" name="Google Shape;196;p3"/>
          <p:cNvSpPr txBox="1"/>
          <p:nvPr>
            <p:ph type="title"/>
          </p:nvPr>
        </p:nvSpPr>
        <p:spPr>
          <a:xfrm>
            <a:off x="285470" y="91752"/>
            <a:ext cx="16802701" cy="11304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es-EC" sz="5800">
                <a:latin typeface="Open Sans"/>
                <a:ea typeface="Open Sans"/>
                <a:cs typeface="Open Sans"/>
                <a:sym typeface="Open Sans"/>
              </a:rPr>
              <a:t>O objetivo dos cuidados de saúde numa crise</a:t>
            </a:r>
            <a:endParaRPr sz="5800">
              <a:latin typeface="Open Sans"/>
              <a:ea typeface="Open Sans"/>
              <a:cs typeface="Open Sans"/>
              <a:sym typeface="Open Sans"/>
            </a:endParaRPr>
          </a:p>
        </p:txBody>
      </p:sp>
      <p:sp>
        <p:nvSpPr>
          <p:cNvPr id="197" name="Google Shape;197;p3"/>
          <p:cNvSpPr txBox="1"/>
          <p:nvPr>
            <p:ph idx="1" type="body"/>
          </p:nvPr>
        </p:nvSpPr>
        <p:spPr>
          <a:xfrm>
            <a:off x="1265120" y="1693469"/>
            <a:ext cx="14843400" cy="67944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Clr>
                <a:srgbClr val="292929"/>
              </a:buClr>
              <a:buSzPts val="3600"/>
              <a:buFont typeface="Open Sans"/>
              <a:buNone/>
            </a:pPr>
            <a:r>
              <a:rPr b="1" i="1" lang="es-EC"/>
              <a:t>O objetivo dos cuidados de saúde numa crise é reduzir o excesso de </a:t>
            </a:r>
            <a:r>
              <a:rPr b="1" i="1" lang="es-EC" u="sng"/>
              <a:t>mortalidade</a:t>
            </a:r>
            <a:r>
              <a:rPr b="1" i="1" lang="es-EC"/>
              <a:t> e de </a:t>
            </a:r>
            <a:r>
              <a:rPr b="1" i="1" lang="es-EC" u="sng"/>
              <a:t>morbidade</a:t>
            </a:r>
            <a:r>
              <a:rPr b="1" i="1" lang="es-EC"/>
              <a:t>.</a:t>
            </a:r>
            <a:endParaRPr/>
          </a:p>
          <a:p>
            <a:pPr indent="0" lvl="0" marL="0" rtl="0" algn="l">
              <a:lnSpc>
                <a:spcPct val="100000"/>
              </a:lnSpc>
              <a:spcBef>
                <a:spcPts val="2663"/>
              </a:spcBef>
              <a:spcAft>
                <a:spcPts val="0"/>
              </a:spcAft>
              <a:buClr>
                <a:srgbClr val="292929"/>
              </a:buClr>
              <a:buSzPts val="3600"/>
              <a:buFont typeface="Open Sans"/>
              <a:buNone/>
            </a:pPr>
            <a:r>
              <a:rPr lang="es-EC"/>
              <a:t>O impacto de uma crise sobre a saúde pública pode ser: </a:t>
            </a:r>
            <a:endParaRPr/>
          </a:p>
          <a:p>
            <a:pPr indent="-571500" lvl="0" marL="571500" rtl="0" algn="l">
              <a:lnSpc>
                <a:spcPct val="100000"/>
              </a:lnSpc>
              <a:spcBef>
                <a:spcPts val="2663"/>
              </a:spcBef>
              <a:spcAft>
                <a:spcPts val="0"/>
              </a:spcAft>
              <a:buClr>
                <a:srgbClr val="292929"/>
              </a:buClr>
              <a:buSzPts val="3600"/>
              <a:buFont typeface="Arial"/>
              <a:buChar char="•"/>
            </a:pPr>
            <a:r>
              <a:rPr b="1" lang="es-EC"/>
              <a:t>Direto</a:t>
            </a:r>
            <a:r>
              <a:rPr lang="es-EC"/>
              <a:t>, </a:t>
            </a:r>
            <a:r>
              <a:rPr lang="es-EC"/>
              <a:t>que requer foco no tratamento do trauma (lesão ou morte devido à própria crise); </a:t>
            </a:r>
            <a:endParaRPr/>
          </a:p>
          <a:p>
            <a:pPr indent="-571500" lvl="0" marL="571500" rtl="0" algn="l">
              <a:lnSpc>
                <a:spcPct val="100000"/>
              </a:lnSpc>
              <a:spcBef>
                <a:spcPts val="2663"/>
              </a:spcBef>
              <a:spcAft>
                <a:spcPts val="0"/>
              </a:spcAft>
              <a:buClr>
                <a:srgbClr val="292929"/>
              </a:buClr>
              <a:buSzPts val="3600"/>
              <a:buFont typeface="Arial"/>
              <a:buChar char="•"/>
            </a:pPr>
            <a:r>
              <a:rPr b="1" lang="es-EC"/>
              <a:t>Indireto</a:t>
            </a:r>
            <a:r>
              <a:rPr lang="es-EC"/>
              <a:t>,</a:t>
            </a:r>
            <a:r>
              <a:rPr lang="es-EC"/>
              <a:t> que exige foco na saúde pública (mudanças nas condições de vida, deslocamento forçado, falta de proteção legal ou menor acesso a cuidados de saúde).</a:t>
            </a:r>
            <a:endParaRPr/>
          </a:p>
        </p:txBody>
      </p:sp>
      <p:sp>
        <p:nvSpPr>
          <p:cNvPr id="198" name="Google Shape;198;p3"/>
          <p:cNvSpPr txBox="1"/>
          <p:nvPr>
            <p:ph idx="12" type="sldNum"/>
          </p:nvPr>
        </p:nvSpPr>
        <p:spPr>
          <a:xfrm>
            <a:off x="4071938" y="8503871"/>
            <a:ext cx="395400" cy="3900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SzPts val="1800"/>
              <a:buNone/>
            </a:pPr>
            <a:fld id="{00000000-1234-1234-1234-123412341234}" type="slidenum">
              <a:rPr lang="es-EC"/>
              <a:t>‹#›</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sp>
        <p:nvSpPr>
          <p:cNvPr id="203" name="Google Shape;203;p4"/>
          <p:cNvSpPr txBox="1"/>
          <p:nvPr>
            <p:ph type="title"/>
          </p:nvPr>
        </p:nvSpPr>
        <p:spPr>
          <a:xfrm>
            <a:off x="1176338" y="379413"/>
            <a:ext cx="13952401" cy="11304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es-EC">
                <a:latin typeface="Open Sans"/>
                <a:ea typeface="Open Sans"/>
                <a:cs typeface="Open Sans"/>
                <a:sym typeface="Open Sans"/>
              </a:rPr>
              <a:t>Dois conceitos essenciais: </a:t>
            </a:r>
            <a:br>
              <a:rPr lang="es-EC">
                <a:latin typeface="Open Sans"/>
                <a:ea typeface="Open Sans"/>
                <a:cs typeface="Open Sans"/>
                <a:sym typeface="Open Sans"/>
              </a:rPr>
            </a:br>
            <a:r>
              <a:rPr lang="es-EC">
                <a:latin typeface="Open Sans"/>
                <a:ea typeface="Open Sans"/>
                <a:cs typeface="Open Sans"/>
                <a:sym typeface="Open Sans"/>
              </a:rPr>
              <a:t>Morbidade e Mortalidade</a:t>
            </a:r>
            <a:endParaRPr>
              <a:latin typeface="Open Sans"/>
              <a:ea typeface="Open Sans"/>
              <a:cs typeface="Open Sans"/>
              <a:sym typeface="Open Sans"/>
            </a:endParaRPr>
          </a:p>
        </p:txBody>
      </p:sp>
      <p:sp>
        <p:nvSpPr>
          <p:cNvPr id="204" name="Google Shape;204;p4"/>
          <p:cNvSpPr txBox="1"/>
          <p:nvPr>
            <p:ph idx="1" type="body"/>
          </p:nvPr>
        </p:nvSpPr>
        <p:spPr>
          <a:xfrm>
            <a:off x="1176338" y="2690813"/>
            <a:ext cx="14589000" cy="61182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Clr>
                <a:schemeClr val="dk1"/>
              </a:buClr>
              <a:buSzPts val="4400"/>
              <a:buFont typeface="Open Sans"/>
              <a:buNone/>
            </a:pPr>
            <a:r>
              <a:rPr lang="es-EC" sz="4200"/>
              <a:t>A </a:t>
            </a:r>
            <a:r>
              <a:rPr b="1" lang="es-EC" sz="4200"/>
              <a:t>taxa de mortalidade</a:t>
            </a:r>
            <a:r>
              <a:rPr lang="es-EC" sz="4200"/>
              <a:t>, ou </a:t>
            </a:r>
            <a:r>
              <a:rPr b="1" lang="es-EC" sz="4200"/>
              <a:t>taxa de morte</a:t>
            </a:r>
            <a:r>
              <a:rPr lang="es-EC" sz="4200"/>
              <a:t>, é uma medida do número de óbitos (decorrente ou não de uma causa específica) numa determinada população, proporcionalmente à população total, por uma unidade de tempo.</a:t>
            </a:r>
            <a:endParaRPr sz="3800"/>
          </a:p>
          <a:p>
            <a:pPr indent="0" lvl="0" marL="0" rtl="0" algn="l">
              <a:lnSpc>
                <a:spcPct val="100000"/>
              </a:lnSpc>
              <a:spcBef>
                <a:spcPts val="2663"/>
              </a:spcBef>
              <a:spcAft>
                <a:spcPts val="0"/>
              </a:spcAft>
              <a:buClr>
                <a:schemeClr val="dk1"/>
              </a:buClr>
              <a:buSzPts val="4400"/>
              <a:buFont typeface="Open Sans"/>
              <a:buNone/>
            </a:pPr>
            <a:r>
              <a:rPr lang="es-EC" sz="4200"/>
              <a:t>A </a:t>
            </a:r>
            <a:r>
              <a:rPr b="1" lang="es-EC" sz="4200"/>
              <a:t>taxa de morbidade</a:t>
            </a:r>
            <a:r>
              <a:rPr lang="es-EC" sz="4200"/>
              <a:t> é a frequência com que uma </a:t>
            </a:r>
            <a:r>
              <a:rPr b="1" lang="es-EC" sz="4200"/>
              <a:t>doença</a:t>
            </a:r>
            <a:r>
              <a:rPr lang="es-EC" sz="4200"/>
              <a:t> surge numa população.</a:t>
            </a:r>
            <a:endParaRPr sz="4200"/>
          </a:p>
        </p:txBody>
      </p:sp>
      <p:sp>
        <p:nvSpPr>
          <p:cNvPr id="205" name="Google Shape;205;p4"/>
          <p:cNvSpPr txBox="1"/>
          <p:nvPr>
            <p:ph idx="12" type="sldNum"/>
          </p:nvPr>
        </p:nvSpPr>
        <p:spPr>
          <a:xfrm>
            <a:off x="4071938" y="8503871"/>
            <a:ext cx="395400" cy="3900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SzPts val="1800"/>
              <a:buNone/>
            </a:pPr>
            <a:fld id="{00000000-1234-1234-1234-123412341234}" type="slidenum">
              <a:rPr lang="es-EC"/>
              <a:t>‹#›</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sp>
        <p:nvSpPr>
          <p:cNvPr id="210" name="Google Shape;210;p5"/>
          <p:cNvSpPr txBox="1"/>
          <p:nvPr>
            <p:ph type="title"/>
          </p:nvPr>
        </p:nvSpPr>
        <p:spPr>
          <a:xfrm>
            <a:off x="576263" y="361950"/>
            <a:ext cx="14800200" cy="21591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es-EC">
                <a:latin typeface="Open Sans"/>
                <a:ea typeface="Open Sans"/>
                <a:cs typeface="Open Sans"/>
                <a:sym typeface="Open Sans"/>
              </a:rPr>
              <a:t>Taxa bruta de mortalidade (TBM)</a:t>
            </a:r>
            <a:endParaRPr>
              <a:latin typeface="Open Sans"/>
              <a:ea typeface="Open Sans"/>
              <a:cs typeface="Open Sans"/>
              <a:sym typeface="Open Sans"/>
            </a:endParaRPr>
          </a:p>
        </p:txBody>
      </p:sp>
      <p:sp>
        <p:nvSpPr>
          <p:cNvPr id="211" name="Google Shape;211;p5"/>
          <p:cNvSpPr txBox="1"/>
          <p:nvPr>
            <p:ph idx="1" type="body"/>
          </p:nvPr>
        </p:nvSpPr>
        <p:spPr>
          <a:xfrm>
            <a:off x="657225" y="1683656"/>
            <a:ext cx="16106699" cy="55410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Clr>
                <a:srgbClr val="000000"/>
              </a:buClr>
              <a:buSzPts val="3000"/>
              <a:buFont typeface="Open Sans"/>
              <a:buNone/>
            </a:pPr>
            <a:r>
              <a:rPr lang="es-EC" sz="3900">
                <a:solidFill>
                  <a:srgbClr val="000000"/>
                </a:solidFill>
              </a:rPr>
              <a:t>Os indicadores mais úteis para observar e avaliar a gravidade de uma crise são a Taxa Bruta de Mortalidade (TBM) e a Taxa Bruta de Mortalidade em Menores de 5 anos (TBMM5). </a:t>
            </a:r>
            <a:endParaRPr sz="3900"/>
          </a:p>
          <a:p>
            <a:pPr indent="0" lvl="0" marL="0" rtl="0" algn="l">
              <a:lnSpc>
                <a:spcPct val="100000"/>
              </a:lnSpc>
              <a:spcBef>
                <a:spcPts val="2663"/>
              </a:spcBef>
              <a:spcAft>
                <a:spcPts val="0"/>
              </a:spcAft>
              <a:buClr>
                <a:srgbClr val="000000"/>
              </a:buClr>
              <a:buSzPts val="3000"/>
              <a:buFont typeface="Open Sans"/>
              <a:buNone/>
            </a:pPr>
            <a:r>
              <a:rPr lang="es-EC" sz="3900">
                <a:solidFill>
                  <a:srgbClr val="000000"/>
                </a:solidFill>
              </a:rPr>
              <a:t>Na ausência de uma base de referência conhecida, os seguintes valores constituem limiares de emergência: </a:t>
            </a:r>
            <a:endParaRPr sz="3900"/>
          </a:p>
          <a:p>
            <a:pPr indent="0" lvl="0" marL="0" rtl="0" algn="l">
              <a:lnSpc>
                <a:spcPct val="100000"/>
              </a:lnSpc>
              <a:spcBef>
                <a:spcPts val="2663"/>
              </a:spcBef>
              <a:spcAft>
                <a:spcPts val="0"/>
              </a:spcAft>
              <a:buClr>
                <a:srgbClr val="000000"/>
              </a:buClr>
              <a:buSzPts val="3000"/>
              <a:buFont typeface="Open Sans"/>
              <a:buNone/>
            </a:pPr>
            <a:r>
              <a:rPr lang="es-EC" sz="3900">
                <a:solidFill>
                  <a:srgbClr val="000000"/>
                </a:solidFill>
              </a:rPr>
              <a:t>			• TBM &gt;1/10.000/dia </a:t>
            </a:r>
            <a:endParaRPr sz="3900"/>
          </a:p>
          <a:p>
            <a:pPr indent="0" lvl="0" marL="0" rtl="0" algn="l">
              <a:lnSpc>
                <a:spcPct val="100000"/>
              </a:lnSpc>
              <a:spcBef>
                <a:spcPts val="2663"/>
              </a:spcBef>
              <a:spcAft>
                <a:spcPts val="0"/>
              </a:spcAft>
              <a:buClr>
                <a:srgbClr val="000000"/>
              </a:buClr>
              <a:buSzPts val="3000"/>
              <a:buFont typeface="Open Sans"/>
              <a:buNone/>
            </a:pPr>
            <a:r>
              <a:rPr lang="es-EC" sz="3900">
                <a:solidFill>
                  <a:srgbClr val="000000"/>
                </a:solidFill>
              </a:rPr>
              <a:t>			• TBMM5 &gt;2/10.000/dia</a:t>
            </a:r>
            <a:endParaRPr sz="3900">
              <a:solidFill>
                <a:srgbClr val="000000"/>
              </a:solidFill>
            </a:endParaRPr>
          </a:p>
          <a:p>
            <a:pPr indent="0" lvl="0" marL="0" rtl="0" algn="l">
              <a:lnSpc>
                <a:spcPct val="100000"/>
              </a:lnSpc>
              <a:spcBef>
                <a:spcPts val="2663"/>
              </a:spcBef>
              <a:spcAft>
                <a:spcPts val="0"/>
              </a:spcAft>
              <a:buClr>
                <a:srgbClr val="000000"/>
              </a:buClr>
              <a:buSzPts val="3000"/>
              <a:buFont typeface="Open Sans"/>
              <a:buNone/>
            </a:pPr>
            <a:r>
              <a:t/>
            </a:r>
            <a:endParaRPr b="1" sz="3900">
              <a:solidFill>
                <a:srgbClr val="000000"/>
              </a:solidFill>
            </a:endParaRPr>
          </a:p>
        </p:txBody>
      </p:sp>
      <p:sp>
        <p:nvSpPr>
          <p:cNvPr id="212" name="Google Shape;212;p5"/>
          <p:cNvSpPr txBox="1"/>
          <p:nvPr>
            <p:ph idx="12" type="sldNum"/>
          </p:nvPr>
        </p:nvSpPr>
        <p:spPr>
          <a:xfrm>
            <a:off x="4071938" y="8503871"/>
            <a:ext cx="395400" cy="3900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SzPts val="1800"/>
              <a:buNone/>
            </a:pPr>
            <a:fld id="{00000000-1234-1234-1234-123412341234}" type="slidenum">
              <a:rPr lang="es-EC"/>
              <a:t>‹#›</a:t>
            </a:fld>
            <a:endParaRPr/>
          </a:p>
        </p:txBody>
      </p:sp>
      <p:sp>
        <p:nvSpPr>
          <p:cNvPr id="213" name="Google Shape;213;p5"/>
          <p:cNvSpPr txBox="1"/>
          <p:nvPr/>
        </p:nvSpPr>
        <p:spPr>
          <a:xfrm>
            <a:off x="731275" y="7094030"/>
            <a:ext cx="16394700" cy="1385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2663"/>
              </a:spcBef>
              <a:spcAft>
                <a:spcPts val="0"/>
              </a:spcAft>
              <a:buClr>
                <a:srgbClr val="000000"/>
              </a:buClr>
              <a:buSzPts val="3900"/>
              <a:buFont typeface="Arial"/>
              <a:buNone/>
            </a:pPr>
            <a:r>
              <a:rPr b="1" i="0" lang="es-EC" sz="3900" u="none" cap="none" strike="noStrike">
                <a:solidFill>
                  <a:srgbClr val="000000"/>
                </a:solidFill>
                <a:latin typeface="Open Sans"/>
                <a:ea typeface="Open Sans"/>
                <a:cs typeface="Open Sans"/>
                <a:sym typeface="Open Sans"/>
              </a:rPr>
              <a:t>No entanto, estes não são os indicadores mais úteis para a ação humanitária – Porquê?</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sp>
        <p:nvSpPr>
          <p:cNvPr id="218" name="Google Shape;218;p6"/>
          <p:cNvSpPr txBox="1"/>
          <p:nvPr>
            <p:ph type="title"/>
          </p:nvPr>
        </p:nvSpPr>
        <p:spPr>
          <a:xfrm>
            <a:off x="392113" y="69850"/>
            <a:ext cx="13954200" cy="11304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es-EC">
                <a:latin typeface="Open Sans"/>
                <a:ea typeface="Open Sans"/>
                <a:cs typeface="Open Sans"/>
                <a:sym typeface="Open Sans"/>
              </a:rPr>
              <a:t>Cálculo da TBM</a:t>
            </a:r>
            <a:endParaRPr>
              <a:latin typeface="Open Sans"/>
              <a:ea typeface="Open Sans"/>
              <a:cs typeface="Open Sans"/>
              <a:sym typeface="Open Sans"/>
            </a:endParaRPr>
          </a:p>
        </p:txBody>
      </p:sp>
      <p:sp>
        <p:nvSpPr>
          <p:cNvPr id="219" name="Google Shape;219;p6"/>
          <p:cNvSpPr txBox="1"/>
          <p:nvPr>
            <p:ph idx="1" type="body"/>
          </p:nvPr>
        </p:nvSpPr>
        <p:spPr>
          <a:xfrm>
            <a:off x="701675" y="1206517"/>
            <a:ext cx="12822299" cy="70851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Clr>
                <a:srgbClr val="292929"/>
              </a:buClr>
              <a:buSzPts val="3600"/>
              <a:buFont typeface="Open Sans"/>
              <a:buNone/>
            </a:pPr>
            <a:r>
              <a:rPr lang="es-EC" sz="3600"/>
              <a:t>O cálculo da taxa bruta de mortalidade (TBM) </a:t>
            </a:r>
            <a:endParaRPr sz="3600"/>
          </a:p>
          <a:p>
            <a:pPr indent="0" lvl="0" marL="0" rtl="0" algn="l">
              <a:lnSpc>
                <a:spcPct val="100000"/>
              </a:lnSpc>
              <a:spcBef>
                <a:spcPts val="0"/>
              </a:spcBef>
              <a:spcAft>
                <a:spcPts val="0"/>
              </a:spcAft>
              <a:buClr>
                <a:srgbClr val="292929"/>
              </a:buClr>
              <a:buSzPts val="3600"/>
              <a:buFont typeface="Open Sans"/>
              <a:buNone/>
            </a:pPr>
            <a:r>
              <a:rPr lang="es-EC" sz="3600"/>
              <a:t>corresponde a:</a:t>
            </a:r>
            <a:br>
              <a:rPr lang="es-EC"/>
            </a:br>
            <a:endParaRPr/>
          </a:p>
          <a:p>
            <a:pPr indent="-228600" lvl="0" marL="457200" rtl="0" algn="ctr">
              <a:lnSpc>
                <a:spcPct val="100000"/>
              </a:lnSpc>
              <a:spcBef>
                <a:spcPts val="0"/>
              </a:spcBef>
              <a:spcAft>
                <a:spcPts val="0"/>
              </a:spcAft>
              <a:buSzPts val="4000"/>
              <a:buNone/>
            </a:pPr>
            <a:r>
              <a:rPr lang="es-EC" sz="3600" u="sng">
                <a:latin typeface="Open Sans"/>
                <a:ea typeface="Open Sans"/>
                <a:cs typeface="Open Sans"/>
                <a:sym typeface="Open Sans"/>
              </a:rPr>
              <a:t>Número de mortes x 10.000</a:t>
            </a:r>
            <a:endParaRPr/>
          </a:p>
          <a:p>
            <a:pPr indent="-228600" lvl="0" marL="457200" rtl="0" algn="ctr">
              <a:lnSpc>
                <a:spcPct val="100000"/>
              </a:lnSpc>
              <a:spcBef>
                <a:spcPts val="0"/>
              </a:spcBef>
              <a:spcAft>
                <a:spcPts val="0"/>
              </a:spcAft>
              <a:buSzPts val="4000"/>
              <a:buNone/>
            </a:pPr>
            <a:r>
              <a:rPr lang="es-EC" sz="3600"/>
              <a:t>Número de dias</a:t>
            </a:r>
            <a:r>
              <a:rPr lang="es-EC" sz="3600">
                <a:latin typeface="Open Sans"/>
                <a:ea typeface="Open Sans"/>
                <a:cs typeface="Open Sans"/>
                <a:sym typeface="Open Sans"/>
              </a:rPr>
              <a:t> x po</a:t>
            </a:r>
            <a:r>
              <a:rPr lang="es-EC" sz="3600"/>
              <a:t>pulação</a:t>
            </a:r>
            <a:endParaRPr sz="3600"/>
          </a:p>
          <a:p>
            <a:pPr indent="0" lvl="0" marL="0" rtl="0" algn="l">
              <a:lnSpc>
                <a:spcPct val="100000"/>
              </a:lnSpc>
              <a:spcBef>
                <a:spcPts val="2663"/>
              </a:spcBef>
              <a:spcAft>
                <a:spcPts val="0"/>
              </a:spcAft>
              <a:buClr>
                <a:srgbClr val="292929"/>
              </a:buClr>
              <a:buSzPts val="3600"/>
              <a:buFont typeface="Open Sans"/>
              <a:buNone/>
            </a:pPr>
            <a:r>
              <a:rPr lang="es-EC" sz="3600"/>
              <a:t>Então, se há 14 mortes num período de 1 semana numa população de 5.000 refugiados, qual é a TBM? </a:t>
            </a:r>
            <a:endParaRPr/>
          </a:p>
          <a:p>
            <a:pPr indent="-228600" lvl="0" marL="457200" rtl="0" algn="ctr">
              <a:lnSpc>
                <a:spcPct val="110000"/>
              </a:lnSpc>
              <a:spcBef>
                <a:spcPts val="0"/>
              </a:spcBef>
              <a:spcAft>
                <a:spcPts val="0"/>
              </a:spcAft>
              <a:buSzPts val="4000"/>
              <a:buNone/>
            </a:pPr>
            <a:r>
              <a:t/>
            </a:r>
            <a:endParaRPr b="1" sz="3600" u="sng">
              <a:latin typeface="Open Sans"/>
              <a:ea typeface="Open Sans"/>
              <a:cs typeface="Open Sans"/>
              <a:sym typeface="Open Sans"/>
            </a:endParaRPr>
          </a:p>
          <a:p>
            <a:pPr indent="-228600" lvl="0" marL="457200" rtl="0" algn="ctr">
              <a:lnSpc>
                <a:spcPct val="110000"/>
              </a:lnSpc>
              <a:spcBef>
                <a:spcPts val="0"/>
              </a:spcBef>
              <a:spcAft>
                <a:spcPts val="0"/>
              </a:spcAft>
              <a:buSzPts val="4000"/>
              <a:buNone/>
            </a:pPr>
            <a:r>
              <a:rPr b="1" lang="es-EC" sz="3600" u="sng">
                <a:solidFill>
                  <a:srgbClr val="000000"/>
                </a:solidFill>
                <a:latin typeface="Open Sans"/>
                <a:ea typeface="Open Sans"/>
                <a:cs typeface="Open Sans"/>
                <a:sym typeface="Open Sans"/>
              </a:rPr>
              <a:t>14 mortes x 10.000</a:t>
            </a:r>
            <a:endParaRPr>
              <a:solidFill>
                <a:srgbClr val="000000"/>
              </a:solidFill>
            </a:endParaRPr>
          </a:p>
          <a:p>
            <a:pPr indent="-228600" lvl="0" marL="457200" rtl="0" algn="ctr">
              <a:lnSpc>
                <a:spcPct val="110000"/>
              </a:lnSpc>
              <a:spcBef>
                <a:spcPts val="0"/>
              </a:spcBef>
              <a:spcAft>
                <a:spcPts val="0"/>
              </a:spcAft>
              <a:buSzPts val="4000"/>
              <a:buNone/>
            </a:pPr>
            <a:r>
              <a:rPr b="1" lang="es-EC" sz="3600">
                <a:solidFill>
                  <a:srgbClr val="000000"/>
                </a:solidFill>
                <a:latin typeface="Open Sans"/>
                <a:ea typeface="Open Sans"/>
                <a:cs typeface="Open Sans"/>
                <a:sym typeface="Open Sans"/>
              </a:rPr>
              <a:t>7 dias x 5.000</a:t>
            </a:r>
            <a:endParaRPr>
              <a:solidFill>
                <a:srgbClr val="000000"/>
              </a:solidFill>
            </a:endParaRPr>
          </a:p>
          <a:p>
            <a:pPr indent="0" lvl="0" marL="0" rtl="0" algn="l">
              <a:lnSpc>
                <a:spcPct val="100000"/>
              </a:lnSpc>
              <a:spcBef>
                <a:spcPts val="2663"/>
              </a:spcBef>
              <a:spcAft>
                <a:spcPts val="0"/>
              </a:spcAft>
              <a:buClr>
                <a:srgbClr val="292929"/>
              </a:buClr>
              <a:buSzPts val="3600"/>
              <a:buFont typeface="Open Sans"/>
              <a:buNone/>
            </a:pPr>
            <a:r>
              <a:t/>
            </a:r>
            <a:endParaRPr sz="3600"/>
          </a:p>
          <a:p>
            <a:pPr indent="0" lvl="0" marL="0" rtl="0" algn="l">
              <a:lnSpc>
                <a:spcPct val="100000"/>
              </a:lnSpc>
              <a:spcBef>
                <a:spcPts val="2663"/>
              </a:spcBef>
              <a:spcAft>
                <a:spcPts val="0"/>
              </a:spcAft>
              <a:buClr>
                <a:srgbClr val="292929"/>
              </a:buClr>
              <a:buSzPts val="3600"/>
              <a:buFont typeface="Open Sans"/>
              <a:buNone/>
            </a:pPr>
            <a:r>
              <a:rPr lang="es-EC" sz="3600"/>
              <a:t> </a:t>
            </a:r>
            <a:endParaRPr/>
          </a:p>
        </p:txBody>
      </p:sp>
      <p:sp>
        <p:nvSpPr>
          <p:cNvPr id="220" name="Google Shape;220;p6"/>
          <p:cNvSpPr/>
          <p:nvPr/>
        </p:nvSpPr>
        <p:spPr>
          <a:xfrm>
            <a:off x="4773613" y="7459663"/>
            <a:ext cx="5133900" cy="1000200"/>
          </a:xfrm>
          <a:prstGeom prst="rect">
            <a:avLst/>
          </a:prstGeom>
          <a:solidFill>
            <a:srgbClr val="00B297"/>
          </a:solidFill>
          <a:ln cap="flat" cmpd="sng" w="12700">
            <a:solidFill>
              <a:schemeClr val="lt1"/>
            </a:solidFill>
            <a:prstDash val="solid"/>
            <a:miter lim="800000"/>
            <a:headEnd len="sm" w="sm" type="none"/>
            <a:tailEnd len="sm" w="sm" type="none"/>
          </a:ln>
          <a:effectLst>
            <a:outerShdw rotWithShape="0" algn="ctr" dir="2700000" dist="107763">
              <a:schemeClr val="dk2"/>
            </a:outerShdw>
          </a:effectLst>
        </p:spPr>
        <p:txBody>
          <a:bodyPr anchorCtr="0" anchor="ctr" bIns="34525" lIns="69050" spcFirstLastPara="1" rIns="69050" wrap="square" tIns="34525">
            <a:noAutofit/>
          </a:bodyPr>
          <a:lstStyle/>
          <a:p>
            <a:pPr indent="0" lvl="0" marL="0" marR="0" rtl="0" algn="ctr">
              <a:lnSpc>
                <a:spcPct val="100000"/>
              </a:lnSpc>
              <a:spcBef>
                <a:spcPts val="0"/>
              </a:spcBef>
              <a:spcAft>
                <a:spcPts val="0"/>
              </a:spcAft>
              <a:buClr>
                <a:srgbClr val="000000"/>
              </a:buClr>
              <a:buSzPts val="4800"/>
              <a:buFont typeface="Arial"/>
              <a:buNone/>
            </a:pPr>
            <a:r>
              <a:rPr b="1" i="0" lang="es-EC" sz="4800" u="none" cap="none" strike="noStrike">
                <a:solidFill>
                  <a:srgbClr val="000000"/>
                </a:solidFill>
                <a:latin typeface="Open Sans"/>
                <a:ea typeface="Open Sans"/>
                <a:cs typeface="Open Sans"/>
                <a:sym typeface="Open Sans"/>
              </a:rPr>
              <a:t>4/10.000/dia</a:t>
            </a:r>
            <a:endParaRPr b="1" i="0" sz="4800" u="none" cap="none" strike="noStrike">
              <a:solidFill>
                <a:srgbClr val="000000"/>
              </a:solidFill>
              <a:latin typeface="Open Sans"/>
              <a:ea typeface="Open Sans"/>
              <a:cs typeface="Open Sans"/>
              <a:sym typeface="Open Sans"/>
            </a:endParaRPr>
          </a:p>
        </p:txBody>
      </p:sp>
      <p:pic>
        <p:nvPicPr>
          <p:cNvPr id="221" name="Google Shape;221;p6"/>
          <p:cNvPicPr preferRelativeResize="0"/>
          <p:nvPr/>
        </p:nvPicPr>
        <p:blipFill rotWithShape="1">
          <a:blip r:embed="rId3">
            <a:alphaModFix/>
          </a:blip>
          <a:srcRect b="0" l="0" r="0" t="0"/>
          <a:stretch/>
        </p:blipFill>
        <p:spPr>
          <a:xfrm>
            <a:off x="13219113" y="1528763"/>
            <a:ext cx="3698874" cy="6311901"/>
          </a:xfrm>
          <a:prstGeom prst="rect">
            <a:avLst/>
          </a:prstGeom>
          <a:noFill/>
          <a:ln>
            <a:noFill/>
          </a:ln>
        </p:spPr>
      </p:pic>
      <p:sp>
        <p:nvSpPr>
          <p:cNvPr id="222" name="Google Shape;222;p6"/>
          <p:cNvSpPr txBox="1"/>
          <p:nvPr>
            <p:ph idx="12" type="sldNum"/>
          </p:nvPr>
        </p:nvSpPr>
        <p:spPr>
          <a:xfrm>
            <a:off x="4071938" y="8503871"/>
            <a:ext cx="395400" cy="3900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SzPts val="1800"/>
              <a:buNone/>
            </a:pPr>
            <a:fld id="{00000000-1234-1234-1234-123412341234}" type="slidenum">
              <a:rPr lang="es-EC"/>
              <a:t>‹#›</a:t>
            </a:f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pic>
        <p:nvPicPr>
          <p:cNvPr id="227" name="Google Shape;227;p7"/>
          <p:cNvPicPr preferRelativeResize="0"/>
          <p:nvPr/>
        </p:nvPicPr>
        <p:blipFill>
          <a:blip r:embed="rId3">
            <a:alphaModFix/>
          </a:blip>
          <a:stretch>
            <a:fillRect/>
          </a:stretch>
        </p:blipFill>
        <p:spPr>
          <a:xfrm>
            <a:off x="10661874" y="29025"/>
            <a:ext cx="6800880" cy="9753600"/>
          </a:xfrm>
          <a:prstGeom prst="rect">
            <a:avLst/>
          </a:prstGeom>
          <a:noFill/>
          <a:ln>
            <a:noFill/>
          </a:ln>
        </p:spPr>
      </p:pic>
      <p:sp>
        <p:nvSpPr>
          <p:cNvPr id="228" name="Google Shape;228;p7"/>
          <p:cNvSpPr txBox="1"/>
          <p:nvPr>
            <p:ph type="title"/>
          </p:nvPr>
        </p:nvSpPr>
        <p:spPr>
          <a:xfrm>
            <a:off x="243342" y="114300"/>
            <a:ext cx="10664144" cy="19890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es-EC" sz="5500">
                <a:latin typeface="Open Sans"/>
                <a:ea typeface="Open Sans"/>
                <a:cs typeface="Open Sans"/>
                <a:sym typeface="Open Sans"/>
              </a:rPr>
              <a:t>Apoiar e desenvolver os sistemas de saúde existentes</a:t>
            </a:r>
            <a:br>
              <a:rPr lang="es-EC" sz="5700">
                <a:latin typeface="Open Sans"/>
                <a:ea typeface="Open Sans"/>
                <a:cs typeface="Open Sans"/>
                <a:sym typeface="Open Sans"/>
              </a:rPr>
            </a:br>
            <a:endParaRPr sz="5700">
              <a:latin typeface="Open Sans"/>
              <a:ea typeface="Open Sans"/>
              <a:cs typeface="Open Sans"/>
              <a:sym typeface="Open Sans"/>
            </a:endParaRPr>
          </a:p>
        </p:txBody>
      </p:sp>
      <p:sp>
        <p:nvSpPr>
          <p:cNvPr id="229" name="Google Shape;229;p7"/>
          <p:cNvSpPr txBox="1"/>
          <p:nvPr>
            <p:ph idx="1" type="body"/>
          </p:nvPr>
        </p:nvSpPr>
        <p:spPr>
          <a:xfrm>
            <a:off x="547262" y="2234661"/>
            <a:ext cx="10029469" cy="5907000"/>
          </a:xfrm>
          <a:prstGeom prst="rect">
            <a:avLst/>
          </a:prstGeom>
          <a:noFill/>
          <a:ln>
            <a:noFill/>
          </a:ln>
        </p:spPr>
        <p:txBody>
          <a:bodyPr anchorCtr="0" anchor="t" bIns="50800" lIns="50800" spcFirstLastPara="1" rIns="50800" wrap="square" tIns="50800">
            <a:noAutofit/>
          </a:bodyPr>
          <a:lstStyle/>
          <a:p>
            <a:pPr indent="-571500" lvl="0" marL="571500" rtl="0" algn="l">
              <a:lnSpc>
                <a:spcPct val="100000"/>
              </a:lnSpc>
              <a:spcBef>
                <a:spcPts val="0"/>
              </a:spcBef>
              <a:spcAft>
                <a:spcPts val="0"/>
              </a:spcAft>
              <a:buClr>
                <a:srgbClr val="292929"/>
              </a:buClr>
              <a:buSzPts val="3600"/>
              <a:buFont typeface="Open Sans"/>
              <a:buChar char="•"/>
            </a:pPr>
            <a:r>
              <a:rPr lang="es-EC">
                <a:solidFill>
                  <a:srgbClr val="292929"/>
                </a:solidFill>
              </a:rPr>
              <a:t>A contratação de pessoal (nacional e internacional) terá implicações </a:t>
            </a:r>
            <a:r>
              <a:rPr lang="es-EC"/>
              <a:t>nos sistemas nacionais de saúde, </a:t>
            </a:r>
            <a:r>
              <a:rPr lang="es-EC"/>
              <a:t>a</a:t>
            </a:r>
            <a:r>
              <a:rPr lang="es-EC">
                <a:solidFill>
                  <a:srgbClr val="292929"/>
                </a:solidFill>
              </a:rPr>
              <a:t> curto e a longo praz</a:t>
            </a:r>
            <a:r>
              <a:rPr lang="es-EC"/>
              <a:t>o</a:t>
            </a:r>
            <a:r>
              <a:rPr lang="es-EC">
                <a:solidFill>
                  <a:srgbClr val="292929"/>
                </a:solidFill>
              </a:rPr>
              <a:t>.</a:t>
            </a:r>
            <a:endParaRPr/>
          </a:p>
          <a:p>
            <a:pPr indent="-571500" lvl="0" marL="571500" rtl="0" algn="l">
              <a:lnSpc>
                <a:spcPct val="100000"/>
              </a:lnSpc>
              <a:spcBef>
                <a:spcPts val="2663"/>
              </a:spcBef>
              <a:spcAft>
                <a:spcPts val="0"/>
              </a:spcAft>
              <a:buClr>
                <a:srgbClr val="292929"/>
              </a:buClr>
              <a:buSzPts val="3600"/>
              <a:buFont typeface="Open Sans"/>
              <a:buChar char="•"/>
            </a:pPr>
            <a:r>
              <a:rPr lang="es-EC">
                <a:solidFill>
                  <a:srgbClr val="292929"/>
                </a:solidFill>
              </a:rPr>
              <a:t>Após uma análise</a:t>
            </a:r>
            <a:r>
              <a:rPr lang="es-EC"/>
              <a:t>, as </a:t>
            </a:r>
            <a:r>
              <a:rPr lang="es-EC">
                <a:solidFill>
                  <a:srgbClr val="292929"/>
                </a:solidFill>
              </a:rPr>
              <a:t>intervenções sanitárias bem planeadas podem melhorar os sistemas de saúde </a:t>
            </a:r>
            <a:br>
              <a:rPr lang="es-EC">
                <a:solidFill>
                  <a:srgbClr val="292929"/>
                </a:solidFill>
              </a:rPr>
            </a:br>
            <a:r>
              <a:rPr lang="es-EC">
                <a:solidFill>
                  <a:srgbClr val="292929"/>
                </a:solidFill>
              </a:rPr>
              <a:t>existentes, a sua recuperação e desenvolvimento futuros.</a:t>
            </a:r>
            <a:endParaRPr>
              <a:solidFill>
                <a:srgbClr val="292929"/>
              </a:solidFill>
            </a:endParaRPr>
          </a:p>
        </p:txBody>
      </p:sp>
      <p:sp>
        <p:nvSpPr>
          <p:cNvPr id="230" name="Google Shape;230;p7"/>
          <p:cNvSpPr txBox="1"/>
          <p:nvPr>
            <p:ph idx="12" type="sldNum"/>
          </p:nvPr>
        </p:nvSpPr>
        <p:spPr>
          <a:xfrm>
            <a:off x="4071938" y="8503871"/>
            <a:ext cx="395400" cy="3900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SzPts val="1800"/>
              <a:buNone/>
            </a:pPr>
            <a:fld id="{00000000-1234-1234-1234-123412341234}" type="slidenum">
              <a:rPr lang="es-EC" sz="1867"/>
              <a:t>‹#›</a:t>
            </a:fld>
            <a:endParaRPr sz="1867"/>
          </a:p>
        </p:txBody>
      </p:sp>
      <p:sp>
        <p:nvSpPr>
          <p:cNvPr id="231" name="Google Shape;231;p7"/>
          <p:cNvSpPr txBox="1"/>
          <p:nvPr>
            <p:ph idx="4294967295" type="body"/>
          </p:nvPr>
        </p:nvSpPr>
        <p:spPr>
          <a:xfrm>
            <a:off x="6883452" y="9246245"/>
            <a:ext cx="6549451" cy="406401"/>
          </a:xfrm>
          <a:prstGeom prst="rect">
            <a:avLst/>
          </a:prstGeom>
          <a:noFill/>
          <a:ln>
            <a:noFill/>
          </a:ln>
        </p:spPr>
        <p:txBody>
          <a:bodyPr anchorCtr="0" anchor="t" bIns="50800" lIns="50800" spcFirstLastPara="1" rIns="50800" wrap="square" tIns="50800">
            <a:normAutofit fontScale="62500" lnSpcReduction="20000"/>
          </a:bodyPr>
          <a:lstStyle/>
          <a:p>
            <a:pPr indent="0" lvl="0" marL="457200" rtl="0" algn="r">
              <a:lnSpc>
                <a:spcPct val="100000"/>
              </a:lnSpc>
              <a:spcBef>
                <a:spcPts val="2663"/>
              </a:spcBef>
              <a:spcAft>
                <a:spcPts val="0"/>
              </a:spcAft>
              <a:buNone/>
            </a:pPr>
            <a:r>
              <a:rPr lang="es-EC" sz="3600">
                <a:solidFill>
                  <a:srgbClr val="00B297"/>
                </a:solidFill>
                <a:latin typeface="Open Sans"/>
                <a:ea typeface="Open Sans"/>
                <a:cs typeface="Open Sans"/>
                <a:sym typeface="Open Sans"/>
              </a:rPr>
              <a:t>Federação Luterana Mundial /P Mumia</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 name="Shape 235"/>
        <p:cNvGrpSpPr/>
        <p:nvPr/>
      </p:nvGrpSpPr>
      <p:grpSpPr>
        <a:xfrm>
          <a:off x="0" y="0"/>
          <a:ext cx="0" cy="0"/>
          <a:chOff x="0" y="0"/>
          <a:chExt cx="0" cy="0"/>
        </a:xfrm>
      </p:grpSpPr>
      <p:sp>
        <p:nvSpPr>
          <p:cNvPr id="236" name="Google Shape;236;p8"/>
          <p:cNvSpPr txBox="1"/>
          <p:nvPr>
            <p:ph type="title"/>
          </p:nvPr>
        </p:nvSpPr>
        <p:spPr>
          <a:xfrm>
            <a:off x="503238" y="351022"/>
            <a:ext cx="16554299" cy="10095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es-EC" sz="5800">
                <a:latin typeface="Open Sans"/>
                <a:ea typeface="Open Sans"/>
                <a:cs typeface="Open Sans"/>
                <a:sym typeface="Open Sans"/>
              </a:rPr>
              <a:t>Crises urbanas - uma abordagem diferente</a:t>
            </a:r>
            <a:endParaRPr>
              <a:latin typeface="Open Sans"/>
              <a:ea typeface="Open Sans"/>
              <a:cs typeface="Open Sans"/>
              <a:sym typeface="Open Sans"/>
            </a:endParaRPr>
          </a:p>
        </p:txBody>
      </p:sp>
      <p:sp>
        <p:nvSpPr>
          <p:cNvPr id="237" name="Google Shape;237;p8"/>
          <p:cNvSpPr txBox="1"/>
          <p:nvPr>
            <p:ph idx="1" type="body"/>
          </p:nvPr>
        </p:nvSpPr>
        <p:spPr>
          <a:xfrm>
            <a:off x="616975" y="1454000"/>
            <a:ext cx="15965401" cy="7309500"/>
          </a:xfrm>
          <a:prstGeom prst="rect">
            <a:avLst/>
          </a:prstGeom>
          <a:noFill/>
          <a:ln>
            <a:noFill/>
          </a:ln>
        </p:spPr>
        <p:txBody>
          <a:bodyPr anchorCtr="0" anchor="t" bIns="50800" lIns="50800" spcFirstLastPara="1" rIns="50800" wrap="square" tIns="50800">
            <a:noAutofit/>
          </a:bodyPr>
          <a:lstStyle/>
          <a:p>
            <a:pPr indent="0" lvl="0" marL="0" rtl="0" algn="l">
              <a:lnSpc>
                <a:spcPct val="90000"/>
              </a:lnSpc>
              <a:spcBef>
                <a:spcPts val="0"/>
              </a:spcBef>
              <a:spcAft>
                <a:spcPts val="0"/>
              </a:spcAft>
              <a:buClr>
                <a:srgbClr val="292929"/>
              </a:buClr>
              <a:buSzPts val="3075"/>
              <a:buFont typeface="Open Sans"/>
              <a:buNone/>
            </a:pPr>
            <a:r>
              <a:rPr lang="es-EC" sz="3900"/>
              <a:t>As pessoas que procuram refúgio nas cidades raramente têm informações sobre os serviços de saúde existentes ou sobre como aceder aos mesmos, por isso há o risco de aumentar ainda mais as doenças transmissíveis. </a:t>
            </a:r>
            <a:endParaRPr sz="3900"/>
          </a:p>
          <a:p>
            <a:pPr indent="-571500" lvl="0" marL="571500" rtl="0" algn="l">
              <a:lnSpc>
                <a:spcPct val="90000"/>
              </a:lnSpc>
              <a:spcBef>
                <a:spcPts val="2663"/>
              </a:spcBef>
              <a:spcAft>
                <a:spcPts val="0"/>
              </a:spcAft>
              <a:buSzPts val="3075"/>
              <a:buChar char="•"/>
            </a:pPr>
            <a:r>
              <a:rPr lang="es-EC" sz="3900"/>
              <a:t>Identifique pessoas em risco ou sem acesso a cuidados de saúde (isso pode ser um desafio num ambiente urbano).  </a:t>
            </a:r>
            <a:endParaRPr sz="3900"/>
          </a:p>
          <a:p>
            <a:pPr indent="-571500" lvl="0" marL="571500" rtl="0" algn="l">
              <a:lnSpc>
                <a:spcPct val="90000"/>
              </a:lnSpc>
              <a:spcBef>
                <a:spcPts val="2663"/>
              </a:spcBef>
              <a:spcAft>
                <a:spcPts val="0"/>
              </a:spcAft>
              <a:buSzPts val="3075"/>
              <a:buChar char="•"/>
            </a:pPr>
            <a:r>
              <a:rPr lang="es-EC" sz="3900"/>
              <a:t>Entre em contacto ativamente com as pessoas afetadas, utilizando vários meios de comunicação. </a:t>
            </a:r>
            <a:endParaRPr sz="3900"/>
          </a:p>
          <a:p>
            <a:pPr indent="-571500" lvl="0" marL="571500" rtl="0" algn="l">
              <a:lnSpc>
                <a:spcPct val="90000"/>
              </a:lnSpc>
              <a:spcBef>
                <a:spcPts val="2663"/>
              </a:spcBef>
              <a:spcAft>
                <a:spcPts val="0"/>
              </a:spcAft>
              <a:buSzPts val="3075"/>
              <a:buChar char="•"/>
            </a:pPr>
            <a:r>
              <a:rPr lang="es-EC" sz="3900"/>
              <a:t>Apoie os serviços existentes e planeie um maior acesso para aqueles que precisam de alojamento, alimentação, cuidados de saúde, emprego ou da assistência de redes de apoio social.</a:t>
            </a:r>
            <a:endParaRPr sz="3900"/>
          </a:p>
          <a:p>
            <a:pPr indent="0" lvl="0" marL="0" rtl="0" algn="l">
              <a:lnSpc>
                <a:spcPct val="90000"/>
              </a:lnSpc>
              <a:spcBef>
                <a:spcPts val="2663"/>
              </a:spcBef>
              <a:spcAft>
                <a:spcPts val="0"/>
              </a:spcAft>
              <a:buClr>
                <a:srgbClr val="292929"/>
              </a:buClr>
              <a:buSzPts val="3075"/>
              <a:buFont typeface="Open Sans"/>
              <a:buNone/>
            </a:pPr>
            <a:r>
              <a:t/>
            </a:r>
            <a:endParaRPr sz="4100"/>
          </a:p>
        </p:txBody>
      </p:sp>
      <p:sp>
        <p:nvSpPr>
          <p:cNvPr id="238" name="Google Shape;238;p8"/>
          <p:cNvSpPr txBox="1"/>
          <p:nvPr>
            <p:ph idx="12" type="sldNum"/>
          </p:nvPr>
        </p:nvSpPr>
        <p:spPr>
          <a:xfrm>
            <a:off x="4071938" y="8503871"/>
            <a:ext cx="395400" cy="3900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SzPts val="1800"/>
              <a:buNone/>
            </a:pPr>
            <a:fld id="{00000000-1234-1234-1234-123412341234}" type="slidenum">
              <a:rPr lang="es-EC"/>
              <a:t>‹#›</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sp>
        <p:nvSpPr>
          <p:cNvPr id="243" name="Google Shape;243;p9"/>
          <p:cNvSpPr txBox="1"/>
          <p:nvPr>
            <p:ph type="title"/>
          </p:nvPr>
        </p:nvSpPr>
        <p:spPr>
          <a:xfrm>
            <a:off x="1154117" y="69850"/>
            <a:ext cx="4578900" cy="11304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es-EC"/>
              <a:t>As normas</a:t>
            </a:r>
            <a:endParaRPr/>
          </a:p>
        </p:txBody>
      </p:sp>
      <p:sp>
        <p:nvSpPr>
          <p:cNvPr id="244" name="Google Shape;244;p9"/>
          <p:cNvSpPr txBox="1"/>
          <p:nvPr/>
        </p:nvSpPr>
        <p:spPr>
          <a:xfrm>
            <a:off x="11466076" y="8716150"/>
            <a:ext cx="3244800" cy="471900"/>
          </a:xfrm>
          <a:prstGeom prst="rect">
            <a:avLst/>
          </a:prstGeom>
          <a:no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2400"/>
              <a:buFont typeface="Arial"/>
              <a:buNone/>
            </a:pPr>
            <a:r>
              <a:rPr b="0" i="0" lang="es-EC" sz="2400" u="none" cap="none" strike="noStrike">
                <a:solidFill>
                  <a:srgbClr val="000000"/>
                </a:solidFill>
                <a:latin typeface="Open Sans"/>
                <a:ea typeface="Open Sans"/>
                <a:cs typeface="Open Sans"/>
                <a:sym typeface="Open Sans"/>
              </a:rPr>
              <a:t>ver página 306</a:t>
            </a:r>
            <a:endParaRPr b="0" i="0" sz="2400" u="none" cap="none" strike="noStrike">
              <a:solidFill>
                <a:srgbClr val="000000"/>
              </a:solidFill>
              <a:latin typeface="Open Sans"/>
              <a:ea typeface="Open Sans"/>
              <a:cs typeface="Open Sans"/>
              <a:sym typeface="Open Sans"/>
            </a:endParaRPr>
          </a:p>
          <a:p>
            <a:pPr indent="0" lvl="0" marL="0" marR="0" rtl="0" algn="ctr">
              <a:lnSpc>
                <a:spcPct val="100000"/>
              </a:lnSpc>
              <a:spcBef>
                <a:spcPts val="0"/>
              </a:spcBef>
              <a:spcAft>
                <a:spcPts val="0"/>
              </a:spcAft>
              <a:buClr>
                <a:srgbClr val="000000"/>
              </a:buClr>
              <a:buSzPts val="2400"/>
              <a:buFont typeface="Arial"/>
              <a:buNone/>
            </a:pPr>
            <a:r>
              <a:rPr lang="es-EC" sz="2400">
                <a:latin typeface="Open Sans"/>
                <a:ea typeface="Open Sans"/>
                <a:cs typeface="Open Sans"/>
                <a:sym typeface="Open Sans"/>
              </a:rPr>
              <a:t>(versão em português europeu)</a:t>
            </a:r>
            <a:endParaRPr sz="2400">
              <a:latin typeface="Open Sans"/>
              <a:ea typeface="Open Sans"/>
              <a:cs typeface="Open Sans"/>
              <a:sym typeface="Open Sans"/>
            </a:endParaRPr>
          </a:p>
        </p:txBody>
      </p:sp>
      <p:sp>
        <p:nvSpPr>
          <p:cNvPr id="245" name="Google Shape;245;p9"/>
          <p:cNvSpPr txBox="1"/>
          <p:nvPr>
            <p:ph idx="12" type="sldNum"/>
          </p:nvPr>
        </p:nvSpPr>
        <p:spPr>
          <a:xfrm>
            <a:off x="4071938" y="8503871"/>
            <a:ext cx="395400" cy="3900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SzPts val="1800"/>
              <a:buNone/>
            </a:pPr>
            <a:fld id="{00000000-1234-1234-1234-123412341234}" type="slidenum">
              <a:rPr lang="es-EC"/>
              <a:t>‹#›</a:t>
            </a:fld>
            <a:endParaRPr/>
          </a:p>
        </p:txBody>
      </p:sp>
      <p:pic>
        <p:nvPicPr>
          <p:cNvPr id="246" name="Google Shape;246;p9"/>
          <p:cNvPicPr preferRelativeResize="0"/>
          <p:nvPr/>
        </p:nvPicPr>
        <p:blipFill rotWithShape="1">
          <a:blip r:embed="rId3">
            <a:alphaModFix/>
          </a:blip>
          <a:srcRect b="14454" l="15284" r="14107" t="14648"/>
          <a:stretch/>
        </p:blipFill>
        <p:spPr>
          <a:xfrm>
            <a:off x="14964955" y="7218503"/>
            <a:ext cx="1559382" cy="2217373"/>
          </a:xfrm>
          <a:prstGeom prst="rect">
            <a:avLst/>
          </a:prstGeom>
          <a:noFill/>
          <a:ln cap="flat" cmpd="sng" w="9525">
            <a:solidFill>
              <a:srgbClr val="C9ABDD"/>
            </a:solidFill>
            <a:prstDash val="solid"/>
            <a:round/>
            <a:headEnd len="sm" w="sm" type="none"/>
            <a:tailEnd len="sm" w="sm" type="none"/>
          </a:ln>
          <a:effectLst>
            <a:outerShdw blurRad="50800" rotWithShape="0" algn="tl" dir="2700000" dist="38100">
              <a:srgbClr val="292929">
                <a:alpha val="40000"/>
              </a:srgbClr>
            </a:outerShdw>
          </a:effectLst>
        </p:spPr>
      </p:pic>
      <p:grpSp>
        <p:nvGrpSpPr>
          <p:cNvPr id="247" name="Google Shape;247;p9"/>
          <p:cNvGrpSpPr/>
          <p:nvPr/>
        </p:nvGrpSpPr>
        <p:grpSpPr>
          <a:xfrm>
            <a:off x="979623" y="1428850"/>
            <a:ext cx="13630053" cy="6231450"/>
            <a:chOff x="979623" y="1200250"/>
            <a:chExt cx="13630053" cy="6231450"/>
          </a:xfrm>
        </p:grpSpPr>
        <p:sp>
          <p:nvSpPr>
            <p:cNvPr id="248" name="Google Shape;248;p9"/>
            <p:cNvSpPr/>
            <p:nvPr/>
          </p:nvSpPr>
          <p:spPr>
            <a:xfrm>
              <a:off x="979623" y="5520191"/>
              <a:ext cx="1922100" cy="1101900"/>
            </a:xfrm>
            <a:prstGeom prst="rect">
              <a:avLst/>
            </a:prstGeom>
            <a:solidFill>
              <a:schemeClr val="dk1"/>
            </a:solidFill>
            <a:ln cap="flat" cmpd="sng" w="25400">
              <a:solidFill>
                <a:schemeClr val="dk1"/>
              </a:solidFill>
              <a:prstDash val="solid"/>
              <a:round/>
              <a:headEnd len="sm" w="sm" type="none"/>
              <a:tailEnd len="sm" w="sm" type="none"/>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A5A5A5"/>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249" name="Google Shape;249;p9"/>
            <p:cNvSpPr/>
            <p:nvPr/>
          </p:nvSpPr>
          <p:spPr>
            <a:xfrm>
              <a:off x="1211225" y="6770525"/>
              <a:ext cx="1690500" cy="656700"/>
            </a:xfrm>
            <a:prstGeom prst="rect">
              <a:avLst/>
            </a:prstGeom>
            <a:noFill/>
            <a:ln cap="flat" cmpd="sng" w="25400">
              <a:solidFill>
                <a:srgbClr val="00B297"/>
              </a:solidFill>
              <a:prstDash val="solid"/>
              <a:round/>
              <a:headEnd len="sm" w="sm" type="none"/>
              <a:tailEnd len="sm" w="sm" type="none"/>
            </a:ln>
            <a:effectLst>
              <a:outerShdw blurRad="38100" rotWithShape="0" dir="5400000" dist="25400">
                <a:srgbClr val="000000">
                  <a:alpha val="48627"/>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rPr b="0" i="0" lang="es-EC" sz="1800" u="none" cap="none" strike="noStrike">
                  <a:solidFill>
                    <a:srgbClr val="000000"/>
                  </a:solidFill>
                  <a:latin typeface="Open Sans"/>
                  <a:ea typeface="Open Sans"/>
                  <a:cs typeface="Open Sans"/>
                  <a:sym typeface="Open Sans"/>
                </a:rPr>
                <a:t>Normas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rPr b="0" i="0" lang="es-EC" sz="1800" u="none" cap="none" strike="noStrike">
                  <a:solidFill>
                    <a:srgbClr val="000000"/>
                  </a:solidFill>
                  <a:latin typeface="Open Sans"/>
                  <a:ea typeface="Open Sans"/>
                  <a:cs typeface="Open Sans"/>
                  <a:sym typeface="Open Sans"/>
                </a:rPr>
                <a:t>1.1-1.5</a:t>
              </a:r>
              <a:endParaRPr b="0" i="0" sz="1400" u="none" cap="none" strike="noStrike">
                <a:solidFill>
                  <a:srgbClr val="000000"/>
                </a:solidFill>
                <a:latin typeface="Arial"/>
                <a:ea typeface="Arial"/>
                <a:cs typeface="Arial"/>
                <a:sym typeface="Arial"/>
              </a:endParaRPr>
            </a:p>
          </p:txBody>
        </p:sp>
        <p:sp>
          <p:nvSpPr>
            <p:cNvPr id="250" name="Google Shape;250;p9"/>
            <p:cNvSpPr/>
            <p:nvPr/>
          </p:nvSpPr>
          <p:spPr>
            <a:xfrm>
              <a:off x="2994050" y="6772025"/>
              <a:ext cx="1858200" cy="656700"/>
            </a:xfrm>
            <a:prstGeom prst="rect">
              <a:avLst/>
            </a:prstGeom>
            <a:noFill/>
            <a:ln cap="flat" cmpd="sng" w="25400">
              <a:solidFill>
                <a:srgbClr val="00B297"/>
              </a:solidFill>
              <a:prstDash val="solid"/>
              <a:round/>
              <a:headEnd len="sm" w="sm" type="none"/>
              <a:tailEnd len="sm" w="sm" type="none"/>
            </a:ln>
            <a:effectLst>
              <a:outerShdw blurRad="38100" rotWithShape="0" dir="5400000" dist="25400">
                <a:srgbClr val="000000">
                  <a:alpha val="48627"/>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rPr b="0" i="0" lang="es-EC" sz="1800" u="none" cap="none" strike="noStrike">
                  <a:solidFill>
                    <a:srgbClr val="000000"/>
                  </a:solidFill>
                  <a:latin typeface="Open Sans"/>
                  <a:ea typeface="Open Sans"/>
                  <a:cs typeface="Open Sans"/>
                  <a:sym typeface="Open Sans"/>
                </a:rPr>
                <a:t>Normas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rPr b="0" i="0" lang="es-EC" sz="1800" u="none" cap="none" strike="noStrike">
                  <a:solidFill>
                    <a:srgbClr val="000000"/>
                  </a:solidFill>
                  <a:latin typeface="Open Sans"/>
                  <a:ea typeface="Open Sans"/>
                  <a:cs typeface="Open Sans"/>
                  <a:sym typeface="Open Sans"/>
                </a:rPr>
                <a:t>2.1.1-2.1.4</a:t>
              </a:r>
              <a:endParaRPr b="0" i="0" sz="1400" u="none" cap="none" strike="noStrike">
                <a:solidFill>
                  <a:srgbClr val="000000"/>
                </a:solidFill>
                <a:latin typeface="Arial"/>
                <a:ea typeface="Arial"/>
                <a:cs typeface="Arial"/>
                <a:sym typeface="Arial"/>
              </a:endParaRPr>
            </a:p>
          </p:txBody>
        </p:sp>
        <p:sp>
          <p:nvSpPr>
            <p:cNvPr id="251" name="Google Shape;251;p9"/>
            <p:cNvSpPr/>
            <p:nvPr/>
          </p:nvSpPr>
          <p:spPr>
            <a:xfrm>
              <a:off x="4915000" y="6770525"/>
              <a:ext cx="1554600" cy="656700"/>
            </a:xfrm>
            <a:prstGeom prst="rect">
              <a:avLst/>
            </a:prstGeom>
            <a:noFill/>
            <a:ln cap="flat" cmpd="sng" w="25400">
              <a:solidFill>
                <a:srgbClr val="00B297"/>
              </a:solidFill>
              <a:prstDash val="solid"/>
              <a:round/>
              <a:headEnd len="sm" w="sm" type="none"/>
              <a:tailEnd len="sm" w="sm" type="none"/>
            </a:ln>
            <a:effectLst>
              <a:outerShdw blurRad="38100" rotWithShape="0" dir="5400000" dist="25400">
                <a:srgbClr val="000000">
                  <a:alpha val="48627"/>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rPr b="0" i="0" lang="es-EC" sz="1800" u="none" cap="none" strike="noStrike">
                  <a:solidFill>
                    <a:srgbClr val="000000"/>
                  </a:solidFill>
                  <a:latin typeface="Open Sans"/>
                  <a:ea typeface="Open Sans"/>
                  <a:cs typeface="Open Sans"/>
                  <a:sym typeface="Open Sans"/>
                </a:rPr>
                <a:t>Normas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rPr b="0" i="0" lang="es-EC" sz="1800" u="none" cap="none" strike="noStrike">
                  <a:solidFill>
                    <a:srgbClr val="000000"/>
                  </a:solidFill>
                  <a:latin typeface="Open Sans"/>
                  <a:ea typeface="Open Sans"/>
                  <a:cs typeface="Open Sans"/>
                  <a:sym typeface="Open Sans"/>
                </a:rPr>
                <a:t>2.2.1-2.2.2</a:t>
              </a:r>
              <a:endParaRPr b="0" i="0" sz="1400" u="none" cap="none" strike="noStrike">
                <a:solidFill>
                  <a:srgbClr val="000000"/>
                </a:solidFill>
                <a:latin typeface="Arial"/>
                <a:ea typeface="Arial"/>
                <a:cs typeface="Arial"/>
                <a:sym typeface="Arial"/>
              </a:endParaRPr>
            </a:p>
          </p:txBody>
        </p:sp>
        <p:sp>
          <p:nvSpPr>
            <p:cNvPr id="252" name="Google Shape;252;p9"/>
            <p:cNvSpPr/>
            <p:nvPr/>
          </p:nvSpPr>
          <p:spPr>
            <a:xfrm>
              <a:off x="6530350" y="6770525"/>
              <a:ext cx="1559400" cy="656700"/>
            </a:xfrm>
            <a:prstGeom prst="rect">
              <a:avLst/>
            </a:prstGeom>
            <a:noFill/>
            <a:ln cap="flat" cmpd="sng" w="25400">
              <a:solidFill>
                <a:srgbClr val="00B297"/>
              </a:solidFill>
              <a:prstDash val="solid"/>
              <a:round/>
              <a:headEnd len="sm" w="sm" type="none"/>
              <a:tailEnd len="sm" w="sm" type="none"/>
            </a:ln>
            <a:effectLst>
              <a:outerShdw blurRad="38100" rotWithShape="0" dir="5400000" dist="25400">
                <a:srgbClr val="000000">
                  <a:alpha val="48627"/>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rPr b="0" i="0" lang="es-EC" sz="1800" u="none" cap="none" strike="noStrike">
                  <a:solidFill>
                    <a:srgbClr val="000000"/>
                  </a:solidFill>
                  <a:latin typeface="Open Sans"/>
                  <a:ea typeface="Open Sans"/>
                  <a:cs typeface="Open Sans"/>
                  <a:sym typeface="Open Sans"/>
                </a:rPr>
                <a:t>Normas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rPr b="0" i="0" lang="es-EC" sz="1800" u="none" cap="none" strike="noStrike">
                  <a:solidFill>
                    <a:srgbClr val="000000"/>
                  </a:solidFill>
                  <a:latin typeface="Open Sans"/>
                  <a:ea typeface="Open Sans"/>
                  <a:cs typeface="Open Sans"/>
                  <a:sym typeface="Open Sans"/>
                </a:rPr>
                <a:t>2.3.1-2.3.3</a:t>
              </a:r>
              <a:endParaRPr b="0" i="0" sz="1400" u="none" cap="none" strike="noStrike">
                <a:solidFill>
                  <a:srgbClr val="000000"/>
                </a:solidFill>
                <a:latin typeface="Arial"/>
                <a:ea typeface="Arial"/>
                <a:cs typeface="Arial"/>
                <a:sym typeface="Arial"/>
              </a:endParaRPr>
            </a:p>
          </p:txBody>
        </p:sp>
        <p:sp>
          <p:nvSpPr>
            <p:cNvPr id="253" name="Google Shape;253;p9"/>
            <p:cNvSpPr/>
            <p:nvPr/>
          </p:nvSpPr>
          <p:spPr>
            <a:xfrm>
              <a:off x="8154725" y="6769200"/>
              <a:ext cx="1532400" cy="656700"/>
            </a:xfrm>
            <a:prstGeom prst="rect">
              <a:avLst/>
            </a:prstGeom>
            <a:noFill/>
            <a:ln cap="flat" cmpd="sng" w="25400">
              <a:solidFill>
                <a:srgbClr val="00B297"/>
              </a:solidFill>
              <a:prstDash val="solid"/>
              <a:round/>
              <a:headEnd len="sm" w="sm" type="none"/>
              <a:tailEnd len="sm" w="sm" type="none"/>
            </a:ln>
            <a:effectLst>
              <a:outerShdw blurRad="38100" rotWithShape="0" dir="5400000" dist="25400">
                <a:srgbClr val="000000">
                  <a:alpha val="48627"/>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rPr b="0" i="0" lang="es-EC" sz="1800" u="none" cap="none" strike="noStrike">
                  <a:solidFill>
                    <a:srgbClr val="000000"/>
                  </a:solidFill>
                  <a:latin typeface="Open Sans"/>
                  <a:ea typeface="Open Sans"/>
                  <a:cs typeface="Open Sans"/>
                  <a:sym typeface="Open Sans"/>
                </a:rPr>
                <a:t>Norma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rPr b="0" i="0" lang="es-EC" sz="1800" u="none" cap="none" strike="noStrike">
                  <a:solidFill>
                    <a:srgbClr val="000000"/>
                  </a:solidFill>
                  <a:latin typeface="Open Sans"/>
                  <a:ea typeface="Open Sans"/>
                  <a:cs typeface="Open Sans"/>
                  <a:sym typeface="Open Sans"/>
                </a:rPr>
                <a:t>2.4</a:t>
              </a:r>
              <a:endParaRPr b="0" i="0" sz="1400" u="none" cap="none" strike="noStrike">
                <a:solidFill>
                  <a:srgbClr val="000000"/>
                </a:solidFill>
                <a:latin typeface="Arial"/>
                <a:ea typeface="Arial"/>
                <a:cs typeface="Arial"/>
                <a:sym typeface="Arial"/>
              </a:endParaRPr>
            </a:p>
          </p:txBody>
        </p:sp>
        <p:sp>
          <p:nvSpPr>
            <p:cNvPr id="254" name="Google Shape;254;p9"/>
            <p:cNvSpPr/>
            <p:nvPr/>
          </p:nvSpPr>
          <p:spPr>
            <a:xfrm>
              <a:off x="9752050" y="6765475"/>
              <a:ext cx="1471500" cy="656700"/>
            </a:xfrm>
            <a:prstGeom prst="rect">
              <a:avLst/>
            </a:prstGeom>
            <a:noFill/>
            <a:ln cap="flat" cmpd="sng" w="25400">
              <a:solidFill>
                <a:srgbClr val="00B297"/>
              </a:solidFill>
              <a:prstDash val="solid"/>
              <a:round/>
              <a:headEnd len="sm" w="sm" type="none"/>
              <a:tailEnd len="sm" w="sm" type="none"/>
            </a:ln>
            <a:effectLst>
              <a:outerShdw blurRad="38100" rotWithShape="0" dir="5400000" dist="25400">
                <a:srgbClr val="000000">
                  <a:alpha val="48627"/>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rPr b="0" i="0" lang="es-EC" sz="1800" u="none" cap="none" strike="noStrike">
                  <a:solidFill>
                    <a:srgbClr val="000000"/>
                  </a:solidFill>
                  <a:latin typeface="Open Sans"/>
                  <a:ea typeface="Open Sans"/>
                  <a:cs typeface="Open Sans"/>
                  <a:sym typeface="Open Sans"/>
                </a:rPr>
                <a:t>Norma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rPr b="0" i="0" lang="es-EC" sz="1800" u="none" cap="none" strike="noStrike">
                  <a:solidFill>
                    <a:srgbClr val="000000"/>
                  </a:solidFill>
                  <a:latin typeface="Open Sans"/>
                  <a:ea typeface="Open Sans"/>
                  <a:cs typeface="Open Sans"/>
                  <a:sym typeface="Open Sans"/>
                </a:rPr>
                <a:t>2.5</a:t>
              </a:r>
              <a:endParaRPr b="0" i="0" sz="1400" u="none" cap="none" strike="noStrike">
                <a:solidFill>
                  <a:srgbClr val="000000"/>
                </a:solidFill>
                <a:latin typeface="Arial"/>
                <a:ea typeface="Arial"/>
                <a:cs typeface="Arial"/>
                <a:sym typeface="Arial"/>
              </a:endParaRPr>
            </a:p>
          </p:txBody>
        </p:sp>
        <p:sp>
          <p:nvSpPr>
            <p:cNvPr id="255" name="Google Shape;255;p9"/>
            <p:cNvSpPr/>
            <p:nvPr/>
          </p:nvSpPr>
          <p:spPr>
            <a:xfrm>
              <a:off x="11285325" y="6775000"/>
              <a:ext cx="1758900" cy="656700"/>
            </a:xfrm>
            <a:prstGeom prst="rect">
              <a:avLst/>
            </a:prstGeom>
            <a:noFill/>
            <a:ln cap="flat" cmpd="sng" w="25400">
              <a:solidFill>
                <a:srgbClr val="00B297"/>
              </a:solidFill>
              <a:prstDash val="solid"/>
              <a:round/>
              <a:headEnd len="sm" w="sm" type="none"/>
              <a:tailEnd len="sm" w="sm" type="none"/>
            </a:ln>
            <a:effectLst>
              <a:outerShdw blurRad="38100" rotWithShape="0" dir="5400000" dist="25400">
                <a:srgbClr val="000000">
                  <a:alpha val="48627"/>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rPr b="0" i="0" lang="es-EC" sz="1800" u="none" cap="none" strike="noStrike">
                  <a:solidFill>
                    <a:srgbClr val="000000"/>
                  </a:solidFill>
                  <a:latin typeface="Open Sans"/>
                  <a:ea typeface="Open Sans"/>
                  <a:cs typeface="Open Sans"/>
                  <a:sym typeface="Open Sans"/>
                </a:rPr>
                <a:t>Norma</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rPr b="0" i="0" lang="es-EC" sz="1800" u="none" cap="none" strike="noStrike">
                  <a:solidFill>
                    <a:srgbClr val="000000"/>
                  </a:solidFill>
                  <a:latin typeface="Open Sans"/>
                  <a:ea typeface="Open Sans"/>
                  <a:cs typeface="Open Sans"/>
                  <a:sym typeface="Open Sans"/>
                </a:rPr>
                <a:t>2.6</a:t>
              </a:r>
              <a:endParaRPr b="0" i="0" sz="1400" u="none" cap="none" strike="noStrike">
                <a:solidFill>
                  <a:srgbClr val="000000"/>
                </a:solidFill>
                <a:latin typeface="Arial"/>
                <a:ea typeface="Arial"/>
                <a:cs typeface="Arial"/>
                <a:sym typeface="Arial"/>
              </a:endParaRPr>
            </a:p>
          </p:txBody>
        </p:sp>
        <p:sp>
          <p:nvSpPr>
            <p:cNvPr id="256" name="Google Shape;256;p9"/>
            <p:cNvSpPr/>
            <p:nvPr/>
          </p:nvSpPr>
          <p:spPr>
            <a:xfrm>
              <a:off x="13119125" y="6775000"/>
              <a:ext cx="1406400" cy="656700"/>
            </a:xfrm>
            <a:prstGeom prst="rect">
              <a:avLst/>
            </a:prstGeom>
            <a:noFill/>
            <a:ln cap="flat" cmpd="sng" w="25400">
              <a:solidFill>
                <a:srgbClr val="00B297"/>
              </a:solidFill>
              <a:prstDash val="solid"/>
              <a:round/>
              <a:headEnd len="sm" w="sm" type="none"/>
              <a:tailEnd len="sm" w="sm" type="none"/>
            </a:ln>
            <a:effectLst>
              <a:outerShdw blurRad="38100" rotWithShape="0" dir="5400000" dist="25400">
                <a:srgbClr val="000000">
                  <a:alpha val="48627"/>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rPr b="0" i="0" lang="es-EC" sz="1800" u="none" cap="none" strike="noStrike">
                  <a:solidFill>
                    <a:srgbClr val="000000"/>
                  </a:solidFill>
                  <a:latin typeface="Open Sans"/>
                  <a:ea typeface="Open Sans"/>
                  <a:cs typeface="Open Sans"/>
                  <a:sym typeface="Open Sans"/>
                </a:rPr>
                <a:t>Norma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rPr b="0" i="0" lang="es-EC" sz="1800" u="none" cap="none" strike="noStrike">
                  <a:solidFill>
                    <a:srgbClr val="000000"/>
                  </a:solidFill>
                  <a:latin typeface="Open Sans"/>
                  <a:ea typeface="Open Sans"/>
                  <a:cs typeface="Open Sans"/>
                  <a:sym typeface="Open Sans"/>
                </a:rPr>
                <a:t>2.7</a:t>
              </a:r>
              <a:endParaRPr b="0" i="0" sz="1400" u="none" cap="none" strike="noStrike">
                <a:solidFill>
                  <a:srgbClr val="000000"/>
                </a:solidFill>
                <a:latin typeface="Arial"/>
                <a:ea typeface="Arial"/>
                <a:cs typeface="Arial"/>
                <a:sym typeface="Arial"/>
              </a:endParaRPr>
            </a:p>
          </p:txBody>
        </p:sp>
        <p:pic>
          <p:nvPicPr>
            <p:cNvPr id="257" name="Google Shape;257;p9"/>
            <p:cNvPicPr preferRelativeResize="0"/>
            <p:nvPr/>
          </p:nvPicPr>
          <p:blipFill>
            <a:blip r:embed="rId4">
              <a:alphaModFix/>
            </a:blip>
            <a:stretch>
              <a:fillRect/>
            </a:stretch>
          </p:blipFill>
          <p:spPr>
            <a:xfrm>
              <a:off x="1131636" y="1200250"/>
              <a:ext cx="13478039" cy="5436375"/>
            </a:xfrm>
            <a:prstGeom prst="rect">
              <a:avLst/>
            </a:prstGeom>
            <a:noFill/>
            <a:ln>
              <a:noFill/>
            </a:ln>
          </p:spPr>
        </p:pic>
      </p:grpSp>
    </p:spTree>
  </p:cSld>
  <p:clrMapOvr>
    <a:masterClrMapping/>
  </p:clrMapOvr>
</p:sld>
</file>

<file path=ppt/theme/theme1.xml><?xml version="1.0" encoding="utf-8"?>
<a:theme xmlns:a="http://schemas.openxmlformats.org/drawingml/2006/main" xmlns:r="http://schemas.openxmlformats.org/officeDocument/2006/relationships" name="Módulo_5_ciclo2_manual_esfera_alojamento_e_saude (1)">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2_White">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6_White">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0548E345B6D594AAA06BAD71EA843DF" ma:contentTypeVersion="13" ma:contentTypeDescription="Create a new document." ma:contentTypeScope="" ma:versionID="6e7c3f28e1bc4b070fd20064c2ee66a9">
  <xsd:schema xmlns:xsd="http://www.w3.org/2001/XMLSchema" xmlns:xs="http://www.w3.org/2001/XMLSchema" xmlns:p="http://schemas.microsoft.com/office/2006/metadata/properties" xmlns:ns2="1355b3f0-e072-4ae3-b261-722c43fa6e26" xmlns:ns3="9051fefc-2ea4-4620-a82b-61f19e316bb6" targetNamespace="http://schemas.microsoft.com/office/2006/metadata/properties" ma:root="true" ma:fieldsID="a04da16e49fc843fe31a3b399909da27" ns2:_="" ns3:_="">
    <xsd:import namespace="1355b3f0-e072-4ae3-b261-722c43fa6e26"/>
    <xsd:import namespace="9051fefc-2ea4-4620-a82b-61f19e316bb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Location" minOccurs="0"/>
                <xsd:element ref="ns2:MediaServiceOCR" minOccurs="0"/>
                <xsd:element ref="ns2:MediaServiceAutoKeyPoints" minOccurs="0"/>
                <xsd:element ref="ns2:MediaServiceKeyPoints" minOccurs="0"/>
                <xsd:element ref="ns3:SharedWithUsers" minOccurs="0"/>
                <xsd:element ref="ns3:SharedWithDetails" minOccurs="0"/>
                <xsd:element ref="ns2: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355b3f0-e072-4ae3-b261-722c43fa6e2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_Flow_SignoffStatus" ma:index="20" nillable="true" ma:displayName="État de validation" ma:internalName="_x00c9_tat_x0020_de_x0020_valida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051fefc-2ea4-4620-a82b-61f19e316bb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Flow_SignoffStatus xmlns="1355b3f0-e072-4ae3-b261-722c43fa6e26" xsi:nil="true"/>
  </documentManagement>
</p:properties>
</file>

<file path=customXml/itemProps1.xml><?xml version="1.0" encoding="utf-8"?>
<ds:datastoreItem xmlns:ds="http://schemas.openxmlformats.org/officeDocument/2006/customXml" ds:itemID="{164C5356-BFC6-42D1-AAE0-1478CDC61449}"/>
</file>

<file path=customXml/itemProps2.xml><?xml version="1.0" encoding="utf-8"?>
<ds:datastoreItem xmlns:ds="http://schemas.openxmlformats.org/officeDocument/2006/customXml" ds:itemID="{73AA9CE9-DF28-41E0-B225-78B2F0716BA9}"/>
</file>

<file path=customXml/itemProps3.xml><?xml version="1.0" encoding="utf-8"?>
<ds:datastoreItem xmlns:ds="http://schemas.openxmlformats.org/officeDocument/2006/customXml" ds:itemID="{4BA3EBC2-2741-4E5F-B190-FCFA299AE3CF}"/>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DeVon Solomon</dc:creator>
  <dcterms:created xsi:type="dcterms:W3CDTF">2018-12-14T22:00:46Z</dcterms:creat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0x01010040548E345B6D594AAA06BAD71EA843DF</vt:lpwstr>
  </property>
</Properties>
</file>